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3E7C3-D97C-9A4D-8307-67EA7ECFC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969518-0F6D-3140-B4DE-B54E325E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15BE-E067-3C45-A687-CA2CBAE3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A1B19-B7A0-4740-B68B-A7A22C5D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B3C939-AA10-2B49-BB5C-5F6F6EAC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81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2875A-7430-464D-9EB2-564749DC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0DD437-0843-FB47-ACB0-F229F95D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B0B10-5C49-C043-BF7C-735F36B4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35D44-53EC-844E-AB3F-4D72E41A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41688-B8F6-7C48-BF2A-00E7699C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66F2FD-02DA-1D46-90B8-46BEDA0C0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4B52B-E5B5-8342-A507-13E99EAAB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D0B5A-04AD-1D4F-B727-712C33CE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C2A8C-BF34-1C4A-91C2-A45EDCAE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0D06CE-EC2B-E249-8B9B-BCB0847A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14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4FE9E-F469-F14A-9DC2-A19FE66E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4A30B-201E-C649-991B-C36CE279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9B46-4C70-2E42-AA3B-8FB07176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7063F-A07E-7D49-8434-DFCFB33C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54BC6-D944-C849-A93C-E7235224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6512B-7F48-EE4A-8D18-FB832C20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AD7F3-39B9-D644-AC37-AF0DC0D8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3CF0E-885F-134E-B52B-42B0F8D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AA2B9-34CF-D441-9342-26410F47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EB7B4-3258-E648-BE0D-4FCA25DB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F831E-D40C-6E43-9C69-55508B8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363D6-B469-B645-B33A-E8A87ECD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8300C9-D00F-7A4F-A289-EB2FD6D17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508F31-3BF2-5B4A-9083-7C635C0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FD035-2A5A-4543-9D52-2D1038D4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BDCFE-FA6A-DF4B-AEDC-0659E552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E141E-BE69-424E-90CD-0E085C86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3FF6C-AEF8-7A40-B1E6-4F72BD7C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506822-151D-D043-9894-009547FC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855003-2C1F-CF48-97D0-B973E22C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E00F7F-5430-8B42-94A1-33E5634E0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A2E92-1952-7546-A51F-5010738E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568C46-FABF-2147-A0DD-3B63E65D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511720-2BE2-C34B-9884-0C774EDC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E74F4-6AE3-CD4C-ADFB-396F9D3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4E547-BFE7-4644-8C8D-FC3BED4C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46639B-F550-5F4A-B11E-C6582BA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F03986-C2B9-954D-91EB-E42D1289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1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D446E4-E242-DA47-8AD7-A6470245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50D55B-065C-F047-8957-598DD719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A27A4A-63CD-9A4B-91E3-081098D6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2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944B-0973-FA4C-9CDD-31BFBB45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59940-BEF7-F249-82A0-AB2373BD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72B2CD-F5CA-8D43-8FF6-F2D13E2F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6A852-7DC4-804D-A438-1347CAFF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94C7A-06F1-A547-A01C-06C1D2EE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932F9-07CD-F142-B707-817D936E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6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1036E-8E57-7B4E-9413-868B19CB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44E6F3-FB70-C14C-B3E8-A99B75D4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54AE4-CF2B-C943-8062-75198400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2FB71-5250-CE44-97AB-EA221216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C8F50-7076-C642-88AC-557585FF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575DF-1A84-E648-B3B2-05916617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14945D-B05B-BE40-BFF6-EAF17D04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95DBC-AA80-0445-B04A-1DDC0D1B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F4335-B7DF-7849-A4BF-B0305F6D7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F871-BCC4-A843-832B-6A00F5B7323E}" type="datetimeFigureOut">
              <a:rPr lang="de-DE" smtClean="0"/>
              <a:t>19.07.18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374D6-9299-714B-B596-2514F7833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25FE9B-82D0-2F43-BDA3-640A09095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0D0D-911A-3F4F-B2E7-340F7A7B4B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8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xenter.de/java-10-features-news-691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27584-C087-D944-8117-BC8CCF446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8..10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E7F431-DF1E-664A-B9B0-A118776C4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... und noch viel mehr</a:t>
            </a:r>
          </a:p>
        </p:txBody>
      </p:sp>
    </p:spTree>
    <p:extLst>
      <p:ext uri="{BB962C8B-B14F-4D97-AF65-F5344CB8AC3E}">
        <p14:creationId xmlns:p14="http://schemas.microsoft.com/office/powerpoint/2010/main" val="87329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C0B18-E9B6-E94C-8E1F-062D4FE6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jshell</a:t>
            </a:r>
            <a:r>
              <a:rPr lang="de-DE" dirty="0"/>
              <a:t> ...</a:t>
            </a:r>
            <a:r>
              <a:rPr lang="de-DE" dirty="0" err="1"/>
              <a:t>fun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4D1FF-A902-6D4D-B1B5-39CFA91D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help</a:t>
            </a:r>
            <a:r>
              <a:rPr lang="de-DE" dirty="0"/>
              <a:t> /&lt;</a:t>
            </a:r>
            <a:r>
              <a:rPr lang="de-DE" dirty="0" err="1"/>
              <a:t>command</a:t>
            </a:r>
            <a:r>
              <a:rPr lang="de-DE" dirty="0"/>
              <a:t>&gt; </a:t>
            </a:r>
            <a:r>
              <a:rPr lang="de-DE" dirty="0" err="1"/>
              <a:t>or</a:t>
            </a:r>
            <a:r>
              <a:rPr lang="de-DE" dirty="0"/>
              <a:t> /? /&lt;</a:t>
            </a:r>
            <a:r>
              <a:rPr lang="de-DE" dirty="0" err="1"/>
              <a:t>command</a:t>
            </a:r>
            <a:r>
              <a:rPr lang="de-DE" dirty="0"/>
              <a:t>&gt; </a:t>
            </a:r>
          </a:p>
          <a:p>
            <a:endParaRPr lang="de-DE" dirty="0"/>
          </a:p>
          <a:p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/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...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...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operate</a:t>
            </a:r>
            <a:r>
              <a:rPr lang="de-DE" dirty="0"/>
              <a:t> on IDs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/>
              <a:t>18 </a:t>
            </a:r>
            <a:r>
              <a:rPr lang="de-DE" dirty="0" err="1"/>
              <a:t>commands</a:t>
            </a:r>
            <a:endParaRPr lang="de-DE" dirty="0"/>
          </a:p>
          <a:p>
            <a:r>
              <a:rPr lang="de-DE" dirty="0"/>
              <a:t>...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/</a:t>
            </a:r>
            <a:r>
              <a:rPr lang="de-DE" dirty="0" err="1"/>
              <a:t>exit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E4112-DC10-D341-A834-2DD175AC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EED98-3BAD-7C47-9CF3-56D70C26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jaxenter.de</a:t>
            </a:r>
            <a:r>
              <a:rPr lang="de-DE" dirty="0"/>
              <a:t>/java-9-project-jigsaw-features-62235</a:t>
            </a:r>
          </a:p>
          <a:p>
            <a:r>
              <a:rPr lang="de-DE" dirty="0">
                <a:hlinkClick r:id="rId2"/>
              </a:rPr>
              <a:t>https://jaxenter.de/java-10-features-news-69182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blog.codefx.org</a:t>
            </a:r>
            <a:r>
              <a:rPr lang="de-DE" dirty="0"/>
              <a:t>/</a:t>
            </a:r>
            <a:r>
              <a:rPr lang="de-DE" dirty="0" err="1"/>
              <a:t>java</a:t>
            </a:r>
            <a:r>
              <a:rPr lang="de-DE" dirty="0"/>
              <a:t>/</a:t>
            </a:r>
            <a:r>
              <a:rPr lang="de-DE" dirty="0" err="1"/>
              <a:t>java</a:t>
            </a:r>
            <a:r>
              <a:rPr lang="de-DE" dirty="0"/>
              <a:t>-module-system-</a:t>
            </a:r>
            <a:r>
              <a:rPr lang="de-DE" dirty="0" err="1"/>
              <a:t>tutorial</a:t>
            </a:r>
            <a:r>
              <a:rPr lang="de-DE"/>
              <a:t>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Java 8..10</vt:lpstr>
      <vt:lpstr>jshell ...fun</vt:lpstr>
      <vt:lpstr>PowerPoint-Präsentation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8..10</dc:title>
  <dc:creator>Mihail Atanassov</dc:creator>
  <cp:lastModifiedBy>Mihail Atanassov</cp:lastModifiedBy>
  <cp:revision>6</cp:revision>
  <dcterms:created xsi:type="dcterms:W3CDTF">2018-07-18T20:45:28Z</dcterms:created>
  <dcterms:modified xsi:type="dcterms:W3CDTF">2018-07-19T04:35:02Z</dcterms:modified>
</cp:coreProperties>
</file>