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1"/>
    <p:restoredTop sz="94679"/>
  </p:normalViewPr>
  <p:slideViewPr>
    <p:cSldViewPr snapToGrid="0" snapToObjects="1">
      <p:cViewPr varScale="1">
        <p:scale>
          <a:sx n="102" d="100"/>
          <a:sy n="102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33E7C3-D97C-9A4D-8307-67EA7ECFC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B969518-0F6D-3140-B4DE-B54E325ED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F515BE-E067-3C45-A687-CA2CBAE3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EF871-BCC4-A843-832B-6A00F5B7323E}" type="datetimeFigureOut">
              <a:rPr lang="de-DE" smtClean="0"/>
              <a:t>18.07.18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5A1B19-B7A0-4740-B68B-A7A22C5D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B3C939-AA10-2B49-BB5C-5F6F6EAC7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0D0D-911A-3F4F-B2E7-340F7A7B4B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812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42875A-7430-464D-9EB2-564749DC8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0DD437-0843-FB47-ACB0-F229F95DA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B0B10-5C49-C043-BF7C-735F36B4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EF871-BCC4-A843-832B-6A00F5B7323E}" type="datetimeFigureOut">
              <a:rPr lang="de-DE" smtClean="0"/>
              <a:t>18.07.18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235D44-53EC-844E-AB3F-4D72E41AD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341688-B8F6-7C48-BF2A-00E7699C4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0D0D-911A-3F4F-B2E7-340F7A7B4B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0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466F2FD-02DA-1D46-90B8-46BEDA0C0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D4B52B-E5B5-8342-A507-13E99EAAB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CD0B5A-04AD-1D4F-B727-712C33CE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EF871-BCC4-A843-832B-6A00F5B7323E}" type="datetimeFigureOut">
              <a:rPr lang="de-DE" smtClean="0"/>
              <a:t>18.07.18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0C2A8C-BF34-1C4A-91C2-A45EDCAED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0D06CE-EC2B-E249-8B9B-BCB0847A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0D0D-911A-3F4F-B2E7-340F7A7B4B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114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54FE9E-F469-F14A-9DC2-A19FE66E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34A30B-201E-C649-991B-C36CE2790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209B46-4C70-2E42-AA3B-8FB071762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EF871-BCC4-A843-832B-6A00F5B7323E}" type="datetimeFigureOut">
              <a:rPr lang="de-DE" smtClean="0"/>
              <a:t>18.07.18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97063F-A07E-7D49-8434-DFCFB33C7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F54BC6-D944-C849-A93C-E7235224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0D0D-911A-3F4F-B2E7-340F7A7B4B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45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F6512B-7F48-EE4A-8D18-FB832C200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4AD7F3-39B9-D644-AC37-AF0DC0D8B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43CF0E-885F-134E-B52B-42B0F8DE5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EF871-BCC4-A843-832B-6A00F5B7323E}" type="datetimeFigureOut">
              <a:rPr lang="de-DE" smtClean="0"/>
              <a:t>18.07.18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EAA2B9-34CF-D441-9342-26410F47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4EB7B4-3258-E648-BE0D-4FCA25DB7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0D0D-911A-3F4F-B2E7-340F7A7B4B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04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F831E-D40C-6E43-9C69-55508B8C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E363D6-B469-B645-B33A-E8A87ECDF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8300C9-D00F-7A4F-A289-EB2FD6D17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508F31-3BF2-5B4A-9083-7C635C09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EF871-BCC4-A843-832B-6A00F5B7323E}" type="datetimeFigureOut">
              <a:rPr lang="de-DE" smtClean="0"/>
              <a:t>18.07.18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7FD035-2A5A-4543-9D52-2D1038D4B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6BDCFE-FA6A-DF4B-AEDC-0659E552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0D0D-911A-3F4F-B2E7-340F7A7B4B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11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DE141E-BE69-424E-90CD-0E085C866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C3FF6C-AEF8-7A40-B1E6-4F72BD7CB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506822-151D-D043-9894-009547FCD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855003-2C1F-CF48-97D0-B973E22CA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E00F7F-5430-8B42-94A1-33E5634E0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42A2E92-1952-7546-A51F-5010738EB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EF871-BCC4-A843-832B-6A00F5B7323E}" type="datetimeFigureOut">
              <a:rPr lang="de-DE" smtClean="0"/>
              <a:t>18.07.18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A568C46-FABF-2147-A0DD-3B63E65D8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3511720-2BE2-C34B-9884-0C774EDC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0D0D-911A-3F4F-B2E7-340F7A7B4B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00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EE74F4-6AE3-CD4C-ADFB-396F9D382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74E547-BFE7-4644-8C8D-FC3BED4C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EF871-BCC4-A843-832B-6A00F5B7323E}" type="datetimeFigureOut">
              <a:rPr lang="de-DE" smtClean="0"/>
              <a:t>18.07.18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46639B-F550-5F4A-B11E-C6582BA93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F03986-C2B9-954D-91EB-E42D1289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0D0D-911A-3F4F-B2E7-340F7A7B4B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513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6D446E4-E242-DA47-8AD7-A6470245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EF871-BCC4-A843-832B-6A00F5B7323E}" type="datetimeFigureOut">
              <a:rPr lang="de-DE" smtClean="0"/>
              <a:t>18.07.18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F50D55B-065C-F047-8957-598DD7197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A27A4A-63CD-9A4B-91E3-081098D6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0D0D-911A-3F4F-B2E7-340F7A7B4B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42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F944B-0973-FA4C-9CDD-31BFBB45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959940-BEF7-F249-82A0-AB2373BD6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72B2CD-F5CA-8D43-8FF6-F2D13E2F5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06A852-7DC4-804D-A438-1347CAFF6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EF871-BCC4-A843-832B-6A00F5B7323E}" type="datetimeFigureOut">
              <a:rPr lang="de-DE" smtClean="0"/>
              <a:t>18.07.18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B94C7A-06F1-A547-A01C-06C1D2EEA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6932F9-07CD-F142-B707-817D936EA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0D0D-911A-3F4F-B2E7-340F7A7B4B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62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1036E-8E57-7B4E-9413-868B19CB2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A44E6F3-FB70-C14C-B3E8-A99B75D4B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754AE4-CF2B-C943-8062-751984001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B2FB71-5250-CE44-97AB-EA221216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EF871-BCC4-A843-832B-6A00F5B7323E}" type="datetimeFigureOut">
              <a:rPr lang="de-DE" smtClean="0"/>
              <a:t>18.07.18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EC8F50-7076-C642-88AC-557585FF4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F575DF-1A84-E648-B3B2-05916617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0D0D-911A-3F4F-B2E7-340F7A7B4B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170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E14945D-B05B-BE40-BFF6-EAF17D04A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E95DBC-AA80-0445-B04A-1DDC0D1B9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CF4335-B7DF-7849-A4BF-B0305F6D7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EF871-BCC4-A843-832B-6A00F5B7323E}" type="datetimeFigureOut">
              <a:rPr lang="de-DE" smtClean="0"/>
              <a:t>18.07.18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1374D6-9299-714B-B596-2514F7833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25FE9B-82D0-2F43-BDA3-640A09095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80D0D-911A-3F4F-B2E7-340F7A7B4B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82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527584-C087-D944-8117-BC8CCF4469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 8..10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AE7F431-DF1E-664A-B9B0-A118776C42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... und noch viel mehr</a:t>
            </a:r>
          </a:p>
        </p:txBody>
      </p:sp>
    </p:spTree>
    <p:extLst>
      <p:ext uri="{BB962C8B-B14F-4D97-AF65-F5344CB8AC3E}">
        <p14:creationId xmlns:p14="http://schemas.microsoft.com/office/powerpoint/2010/main" val="87329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EC0B18-E9B6-E94C-8E1F-062D4FE6B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jshell</a:t>
            </a:r>
            <a:r>
              <a:rPr lang="de-DE" dirty="0"/>
              <a:t> ...</a:t>
            </a:r>
            <a:r>
              <a:rPr lang="de-DE" dirty="0" err="1"/>
              <a:t>fun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D4D1FF-A902-6D4D-B1B5-39CFA91DB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/</a:t>
            </a:r>
            <a:r>
              <a:rPr lang="de-DE" dirty="0" err="1"/>
              <a:t>help</a:t>
            </a:r>
            <a:r>
              <a:rPr lang="de-DE" dirty="0"/>
              <a:t> /&lt;</a:t>
            </a:r>
            <a:r>
              <a:rPr lang="de-DE" dirty="0" err="1"/>
              <a:t>command</a:t>
            </a:r>
            <a:r>
              <a:rPr lang="de-DE" dirty="0"/>
              <a:t>&gt; </a:t>
            </a:r>
            <a:r>
              <a:rPr lang="de-DE" dirty="0" err="1"/>
              <a:t>or</a:t>
            </a:r>
            <a:r>
              <a:rPr lang="de-DE" dirty="0"/>
              <a:t> /? /&lt;</a:t>
            </a:r>
            <a:r>
              <a:rPr lang="de-DE" dirty="0" err="1"/>
              <a:t>command</a:t>
            </a:r>
            <a:r>
              <a:rPr lang="de-DE" dirty="0"/>
              <a:t>&gt; </a:t>
            </a:r>
          </a:p>
          <a:p>
            <a:endParaRPr lang="de-DE" dirty="0"/>
          </a:p>
          <a:p>
            <a:r>
              <a:rPr lang="de-DE" dirty="0" err="1"/>
              <a:t>example</a:t>
            </a:r>
            <a:endParaRPr lang="de-DE" dirty="0"/>
          </a:p>
          <a:p>
            <a:pPr lvl="1"/>
            <a:r>
              <a:rPr lang="de-DE" dirty="0"/>
              <a:t>/</a:t>
            </a:r>
            <a:r>
              <a:rPr lang="de-DE" dirty="0" err="1"/>
              <a:t>list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... </a:t>
            </a:r>
            <a:r>
              <a:rPr lang="de-DE" dirty="0" err="1"/>
              <a:t>lists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...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commands</a:t>
            </a:r>
            <a:r>
              <a:rPr lang="de-DE" dirty="0"/>
              <a:t> </a:t>
            </a:r>
            <a:r>
              <a:rPr lang="de-DE" dirty="0" err="1"/>
              <a:t>operate</a:t>
            </a:r>
            <a:r>
              <a:rPr lang="de-DE" dirty="0"/>
              <a:t> on IDs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names</a:t>
            </a:r>
            <a:endParaRPr lang="de-DE" dirty="0"/>
          </a:p>
          <a:p>
            <a:r>
              <a:rPr lang="de-DE" dirty="0"/>
              <a:t>18 </a:t>
            </a:r>
            <a:r>
              <a:rPr lang="de-DE" dirty="0" err="1"/>
              <a:t>commands</a:t>
            </a:r>
            <a:endParaRPr lang="de-DE" dirty="0"/>
          </a:p>
          <a:p>
            <a:r>
              <a:rPr lang="de-DE" dirty="0"/>
              <a:t>...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/</a:t>
            </a:r>
            <a:r>
              <a:rPr lang="de-DE" dirty="0" err="1"/>
              <a:t>exit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28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AE4112-DC10-D341-A834-2DD175AC2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BEED98-3BAD-7C47-9CF3-56D70C262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https://</a:t>
            </a:r>
            <a:r>
              <a:rPr lang="de-DE" dirty="0" err="1"/>
              <a:t>jaxenter.de</a:t>
            </a:r>
            <a:r>
              <a:rPr lang="de-DE" dirty="0"/>
              <a:t>/java-9-project-jigsaw-features-62235</a:t>
            </a:r>
          </a:p>
          <a:p>
            <a:r>
              <a:rPr lang="de-DE" dirty="0"/>
              <a:t>https://</a:t>
            </a:r>
            <a:r>
              <a:rPr lang="de-DE" dirty="0" err="1"/>
              <a:t>jaxenter.de</a:t>
            </a:r>
            <a:r>
              <a:rPr lang="de-DE"/>
              <a:t>/java-10-features-news-69182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1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Macintosh PowerPoint</Application>
  <PresentationFormat>Breitbild</PresentationFormat>
  <Paragraphs>13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Java 8..10</vt:lpstr>
      <vt:lpstr>jshell ...fun</vt:lpstr>
      <vt:lpstr>PowerPoint-Präsentation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8..10</dc:title>
  <dc:creator>Mihail Atanassov</dc:creator>
  <cp:lastModifiedBy>Mihail Atanassov</cp:lastModifiedBy>
  <cp:revision>5</cp:revision>
  <dcterms:created xsi:type="dcterms:W3CDTF">2018-07-18T20:45:28Z</dcterms:created>
  <dcterms:modified xsi:type="dcterms:W3CDTF">2018-07-19T04:33:24Z</dcterms:modified>
</cp:coreProperties>
</file>