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notesMasterIdLst>
    <p:notesMasterId r:id="rId3"/>
  </p:notesMasterIdLst>
  <p:sldIdLst>
    <p:sldId id="259" r:id="rId2"/>
  </p:sldIdLst>
  <p:sldSz cx="51206400" cy="22677438"/>
  <p:notesSz cx="6858000" cy="9144000"/>
  <p:defaultTextStyle>
    <a:defPPr>
      <a:defRPr lang="en-US"/>
    </a:defPPr>
    <a:lvl1pPr marL="0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1pPr>
    <a:lvl2pPr marL="1771193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2pPr>
    <a:lvl3pPr marL="3542386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3pPr>
    <a:lvl4pPr marL="5313578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4pPr>
    <a:lvl5pPr marL="7084771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5pPr>
    <a:lvl6pPr marL="8855964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6pPr>
    <a:lvl7pPr marL="10627157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7pPr>
    <a:lvl8pPr marL="12398350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8pPr>
    <a:lvl9pPr marL="14169542" algn="l" defTabSz="3542386" rtl="0" eaLnBrk="1" latinLnBrk="0" hangingPunct="1">
      <a:defRPr sz="69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5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000"/>
    <a:srgbClr val="D20000"/>
    <a:srgbClr val="C70000"/>
    <a:srgbClr val="BE0000"/>
    <a:srgbClr val="A20000"/>
    <a:srgbClr val="CC0000"/>
    <a:srgbClr val="F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9"/>
  </p:normalViewPr>
  <p:slideViewPr>
    <p:cSldViewPr snapToGrid="0" snapToObjects="1" showGuides="1">
      <p:cViewPr varScale="1">
        <p:scale>
          <a:sx n="20" d="100"/>
          <a:sy n="20" d="100"/>
        </p:scale>
        <p:origin x="185" y="19"/>
      </p:cViewPr>
      <p:guideLst>
        <p:guide orient="horz" pos="7095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74320" cy="27432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E7888-13BD-EB4A-8F0A-1A86789BA82E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3975" y="1143000"/>
            <a:ext cx="6965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C33BE-0ACB-CB4F-989D-FF921112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9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42386" rtl="0" eaLnBrk="1" latinLnBrk="0" hangingPunct="1">
      <a:defRPr sz="4649" kern="1200">
        <a:solidFill>
          <a:schemeClr val="tx1"/>
        </a:solidFill>
        <a:latin typeface="+mn-lt"/>
        <a:ea typeface="+mn-ea"/>
        <a:cs typeface="+mn-cs"/>
      </a:defRPr>
    </a:lvl1pPr>
    <a:lvl2pPr marL="1771193" algn="l" defTabSz="3542386" rtl="0" eaLnBrk="1" latinLnBrk="0" hangingPunct="1">
      <a:defRPr sz="4649" kern="1200">
        <a:solidFill>
          <a:schemeClr val="tx1"/>
        </a:solidFill>
        <a:latin typeface="+mn-lt"/>
        <a:ea typeface="+mn-ea"/>
        <a:cs typeface="+mn-cs"/>
      </a:defRPr>
    </a:lvl2pPr>
    <a:lvl3pPr marL="3542386" algn="l" defTabSz="3542386" rtl="0" eaLnBrk="1" latinLnBrk="0" hangingPunct="1">
      <a:defRPr sz="4649" kern="1200">
        <a:solidFill>
          <a:schemeClr val="tx1"/>
        </a:solidFill>
        <a:latin typeface="+mn-lt"/>
        <a:ea typeface="+mn-ea"/>
        <a:cs typeface="+mn-cs"/>
      </a:defRPr>
    </a:lvl3pPr>
    <a:lvl4pPr marL="5313578" algn="l" defTabSz="3542386" rtl="0" eaLnBrk="1" latinLnBrk="0" hangingPunct="1">
      <a:defRPr sz="4649" kern="1200">
        <a:solidFill>
          <a:schemeClr val="tx1"/>
        </a:solidFill>
        <a:latin typeface="+mn-lt"/>
        <a:ea typeface="+mn-ea"/>
        <a:cs typeface="+mn-cs"/>
      </a:defRPr>
    </a:lvl4pPr>
    <a:lvl5pPr marL="7084771" algn="l" defTabSz="3542386" rtl="0" eaLnBrk="1" latinLnBrk="0" hangingPunct="1">
      <a:defRPr sz="4649" kern="1200">
        <a:solidFill>
          <a:schemeClr val="tx1"/>
        </a:solidFill>
        <a:latin typeface="+mn-lt"/>
        <a:ea typeface="+mn-ea"/>
        <a:cs typeface="+mn-cs"/>
      </a:defRPr>
    </a:lvl5pPr>
    <a:lvl6pPr marL="8855964" algn="l" defTabSz="3542386" rtl="0" eaLnBrk="1" latinLnBrk="0" hangingPunct="1">
      <a:defRPr sz="4649" kern="1200">
        <a:solidFill>
          <a:schemeClr val="tx1"/>
        </a:solidFill>
        <a:latin typeface="+mn-lt"/>
        <a:ea typeface="+mn-ea"/>
        <a:cs typeface="+mn-cs"/>
      </a:defRPr>
    </a:lvl6pPr>
    <a:lvl7pPr marL="10627157" algn="l" defTabSz="3542386" rtl="0" eaLnBrk="1" latinLnBrk="0" hangingPunct="1">
      <a:defRPr sz="4649" kern="1200">
        <a:solidFill>
          <a:schemeClr val="tx1"/>
        </a:solidFill>
        <a:latin typeface="+mn-lt"/>
        <a:ea typeface="+mn-ea"/>
        <a:cs typeface="+mn-cs"/>
      </a:defRPr>
    </a:lvl7pPr>
    <a:lvl8pPr marL="12398350" algn="l" defTabSz="3542386" rtl="0" eaLnBrk="1" latinLnBrk="0" hangingPunct="1">
      <a:defRPr sz="4649" kern="1200">
        <a:solidFill>
          <a:schemeClr val="tx1"/>
        </a:solidFill>
        <a:latin typeface="+mn-lt"/>
        <a:ea typeface="+mn-ea"/>
        <a:cs typeface="+mn-cs"/>
      </a:defRPr>
    </a:lvl8pPr>
    <a:lvl9pPr marL="14169542" algn="l" defTabSz="3542386" rtl="0" eaLnBrk="1" latinLnBrk="0" hangingPunct="1">
      <a:defRPr sz="46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3711332"/>
            <a:ext cx="38404800" cy="7895108"/>
          </a:xfrm>
        </p:spPr>
        <p:txBody>
          <a:bodyPr anchor="b"/>
          <a:lstStyle>
            <a:lvl1pPr algn="ctr">
              <a:defRPr sz="19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1910906"/>
            <a:ext cx="38404800" cy="5475130"/>
          </a:xfrm>
        </p:spPr>
        <p:txBody>
          <a:bodyPr/>
          <a:lstStyle>
            <a:lvl1pPr marL="0" indent="0" algn="ctr">
              <a:buNone/>
              <a:defRPr sz="7936"/>
            </a:lvl1pPr>
            <a:lvl2pPr marL="1511823" indent="0" algn="ctr">
              <a:buNone/>
              <a:defRPr sz="6613"/>
            </a:lvl2pPr>
            <a:lvl3pPr marL="3023646" indent="0" algn="ctr">
              <a:buNone/>
              <a:defRPr sz="5952"/>
            </a:lvl3pPr>
            <a:lvl4pPr marL="4535470" indent="0" algn="ctr">
              <a:buNone/>
              <a:defRPr sz="5291"/>
            </a:lvl4pPr>
            <a:lvl5pPr marL="6047293" indent="0" algn="ctr">
              <a:buNone/>
              <a:defRPr sz="5291"/>
            </a:lvl5pPr>
            <a:lvl6pPr marL="7559116" indent="0" algn="ctr">
              <a:buNone/>
              <a:defRPr sz="5291"/>
            </a:lvl6pPr>
            <a:lvl7pPr marL="9070939" indent="0" algn="ctr">
              <a:buNone/>
              <a:defRPr sz="5291"/>
            </a:lvl7pPr>
            <a:lvl8pPr marL="10582763" indent="0" algn="ctr">
              <a:buNone/>
              <a:defRPr sz="5291"/>
            </a:lvl8pPr>
            <a:lvl9pPr marL="12094586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9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207364"/>
            <a:ext cx="11041380" cy="192180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207364"/>
            <a:ext cx="32484060" cy="1921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3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5653614"/>
            <a:ext cx="44165520" cy="9433183"/>
          </a:xfrm>
        </p:spPr>
        <p:txBody>
          <a:bodyPr anchor="b"/>
          <a:lstStyle>
            <a:lvl1pPr>
              <a:defRPr sz="19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5176039"/>
            <a:ext cx="44165520" cy="4960688"/>
          </a:xfrm>
        </p:spPr>
        <p:txBody>
          <a:bodyPr/>
          <a:lstStyle>
            <a:lvl1pPr marL="0" indent="0">
              <a:buNone/>
              <a:defRPr sz="7936">
                <a:solidFill>
                  <a:schemeClr val="tx1">
                    <a:tint val="75000"/>
                  </a:schemeClr>
                </a:solidFill>
              </a:defRPr>
            </a:lvl1pPr>
            <a:lvl2pPr marL="1511823" indent="0">
              <a:buNone/>
              <a:defRPr sz="6613">
                <a:solidFill>
                  <a:schemeClr val="tx1">
                    <a:tint val="75000"/>
                  </a:schemeClr>
                </a:solidFill>
              </a:defRPr>
            </a:lvl2pPr>
            <a:lvl3pPr marL="3023646" indent="0">
              <a:buNone/>
              <a:defRPr sz="5952">
                <a:solidFill>
                  <a:schemeClr val="tx1">
                    <a:tint val="75000"/>
                  </a:schemeClr>
                </a:solidFill>
              </a:defRPr>
            </a:lvl3pPr>
            <a:lvl4pPr marL="4535470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729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59116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093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276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4586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6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6036818"/>
            <a:ext cx="21762720" cy="14388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6036818"/>
            <a:ext cx="21762720" cy="14388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207365"/>
            <a:ext cx="44165520" cy="43832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5559123"/>
            <a:ext cx="21662705" cy="2724441"/>
          </a:xfrm>
        </p:spPr>
        <p:txBody>
          <a:bodyPr anchor="b"/>
          <a:lstStyle>
            <a:lvl1pPr marL="0" indent="0">
              <a:buNone/>
              <a:defRPr sz="7936" b="1"/>
            </a:lvl1pPr>
            <a:lvl2pPr marL="1511823" indent="0">
              <a:buNone/>
              <a:defRPr sz="6613" b="1"/>
            </a:lvl2pPr>
            <a:lvl3pPr marL="3023646" indent="0">
              <a:buNone/>
              <a:defRPr sz="5952" b="1"/>
            </a:lvl3pPr>
            <a:lvl4pPr marL="4535470" indent="0">
              <a:buNone/>
              <a:defRPr sz="5291" b="1"/>
            </a:lvl4pPr>
            <a:lvl5pPr marL="6047293" indent="0">
              <a:buNone/>
              <a:defRPr sz="5291" b="1"/>
            </a:lvl5pPr>
            <a:lvl6pPr marL="7559116" indent="0">
              <a:buNone/>
              <a:defRPr sz="5291" b="1"/>
            </a:lvl6pPr>
            <a:lvl7pPr marL="9070939" indent="0">
              <a:buNone/>
              <a:defRPr sz="5291" b="1"/>
            </a:lvl7pPr>
            <a:lvl8pPr marL="10582763" indent="0">
              <a:buNone/>
              <a:defRPr sz="5291" b="1"/>
            </a:lvl8pPr>
            <a:lvl9pPr marL="12094586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8283564"/>
            <a:ext cx="21662705" cy="1218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5559123"/>
            <a:ext cx="21769390" cy="2724441"/>
          </a:xfrm>
        </p:spPr>
        <p:txBody>
          <a:bodyPr anchor="b"/>
          <a:lstStyle>
            <a:lvl1pPr marL="0" indent="0">
              <a:buNone/>
              <a:defRPr sz="7936" b="1"/>
            </a:lvl1pPr>
            <a:lvl2pPr marL="1511823" indent="0">
              <a:buNone/>
              <a:defRPr sz="6613" b="1"/>
            </a:lvl2pPr>
            <a:lvl3pPr marL="3023646" indent="0">
              <a:buNone/>
              <a:defRPr sz="5952" b="1"/>
            </a:lvl3pPr>
            <a:lvl4pPr marL="4535470" indent="0">
              <a:buNone/>
              <a:defRPr sz="5291" b="1"/>
            </a:lvl4pPr>
            <a:lvl5pPr marL="6047293" indent="0">
              <a:buNone/>
              <a:defRPr sz="5291" b="1"/>
            </a:lvl5pPr>
            <a:lvl6pPr marL="7559116" indent="0">
              <a:buNone/>
              <a:defRPr sz="5291" b="1"/>
            </a:lvl6pPr>
            <a:lvl7pPr marL="9070939" indent="0">
              <a:buNone/>
              <a:defRPr sz="5291" b="1"/>
            </a:lvl7pPr>
            <a:lvl8pPr marL="10582763" indent="0">
              <a:buNone/>
              <a:defRPr sz="5291" b="1"/>
            </a:lvl8pPr>
            <a:lvl9pPr marL="12094586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8283564"/>
            <a:ext cx="21769390" cy="1218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4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6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511829"/>
            <a:ext cx="16515395" cy="5291402"/>
          </a:xfrm>
        </p:spPr>
        <p:txBody>
          <a:bodyPr anchor="b"/>
          <a:lstStyle>
            <a:lvl1pPr>
              <a:defRPr sz="1058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265133"/>
            <a:ext cx="25923240" cy="16115679"/>
          </a:xfrm>
        </p:spPr>
        <p:txBody>
          <a:bodyPr/>
          <a:lstStyle>
            <a:lvl1pPr>
              <a:defRPr sz="10581"/>
            </a:lvl1pPr>
            <a:lvl2pPr>
              <a:defRPr sz="9259"/>
            </a:lvl2pPr>
            <a:lvl3pPr>
              <a:defRPr sz="7936"/>
            </a:lvl3pPr>
            <a:lvl4pPr>
              <a:defRPr sz="6613"/>
            </a:lvl4pPr>
            <a:lvl5pPr>
              <a:defRPr sz="6613"/>
            </a:lvl5pPr>
            <a:lvl6pPr>
              <a:defRPr sz="6613"/>
            </a:lvl6pPr>
            <a:lvl7pPr>
              <a:defRPr sz="6613"/>
            </a:lvl7pPr>
            <a:lvl8pPr>
              <a:defRPr sz="6613"/>
            </a:lvl8pPr>
            <a:lvl9pPr>
              <a:defRPr sz="6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803231"/>
            <a:ext cx="16515395" cy="12603828"/>
          </a:xfrm>
        </p:spPr>
        <p:txBody>
          <a:bodyPr/>
          <a:lstStyle>
            <a:lvl1pPr marL="0" indent="0">
              <a:buNone/>
              <a:defRPr sz="5291"/>
            </a:lvl1pPr>
            <a:lvl2pPr marL="1511823" indent="0">
              <a:buNone/>
              <a:defRPr sz="4629"/>
            </a:lvl2pPr>
            <a:lvl3pPr marL="3023646" indent="0">
              <a:buNone/>
              <a:defRPr sz="3968"/>
            </a:lvl3pPr>
            <a:lvl4pPr marL="4535470" indent="0">
              <a:buNone/>
              <a:defRPr sz="3307"/>
            </a:lvl4pPr>
            <a:lvl5pPr marL="6047293" indent="0">
              <a:buNone/>
              <a:defRPr sz="3307"/>
            </a:lvl5pPr>
            <a:lvl6pPr marL="7559116" indent="0">
              <a:buNone/>
              <a:defRPr sz="3307"/>
            </a:lvl6pPr>
            <a:lvl7pPr marL="9070939" indent="0">
              <a:buNone/>
              <a:defRPr sz="3307"/>
            </a:lvl7pPr>
            <a:lvl8pPr marL="10582763" indent="0">
              <a:buNone/>
              <a:defRPr sz="3307"/>
            </a:lvl8pPr>
            <a:lvl9pPr marL="12094586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3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511829"/>
            <a:ext cx="16515395" cy="5291402"/>
          </a:xfrm>
        </p:spPr>
        <p:txBody>
          <a:bodyPr anchor="b"/>
          <a:lstStyle>
            <a:lvl1pPr>
              <a:defRPr sz="1058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769390" y="3265133"/>
            <a:ext cx="25923240" cy="16115679"/>
          </a:xfrm>
        </p:spPr>
        <p:txBody>
          <a:bodyPr/>
          <a:lstStyle>
            <a:lvl1pPr marL="0" indent="0">
              <a:buNone/>
              <a:defRPr sz="10581"/>
            </a:lvl1pPr>
            <a:lvl2pPr marL="1511823" indent="0">
              <a:buNone/>
              <a:defRPr sz="9259"/>
            </a:lvl2pPr>
            <a:lvl3pPr marL="3023646" indent="0">
              <a:buNone/>
              <a:defRPr sz="7936"/>
            </a:lvl3pPr>
            <a:lvl4pPr marL="4535470" indent="0">
              <a:buNone/>
              <a:defRPr sz="6613"/>
            </a:lvl4pPr>
            <a:lvl5pPr marL="6047293" indent="0">
              <a:buNone/>
              <a:defRPr sz="6613"/>
            </a:lvl5pPr>
            <a:lvl6pPr marL="7559116" indent="0">
              <a:buNone/>
              <a:defRPr sz="6613"/>
            </a:lvl6pPr>
            <a:lvl7pPr marL="9070939" indent="0">
              <a:buNone/>
              <a:defRPr sz="6613"/>
            </a:lvl7pPr>
            <a:lvl8pPr marL="10582763" indent="0">
              <a:buNone/>
              <a:defRPr sz="6613"/>
            </a:lvl8pPr>
            <a:lvl9pPr marL="12094586" indent="0">
              <a:buNone/>
              <a:defRPr sz="661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803231"/>
            <a:ext cx="16515395" cy="12603828"/>
          </a:xfrm>
        </p:spPr>
        <p:txBody>
          <a:bodyPr/>
          <a:lstStyle>
            <a:lvl1pPr marL="0" indent="0">
              <a:buNone/>
              <a:defRPr sz="5291"/>
            </a:lvl1pPr>
            <a:lvl2pPr marL="1511823" indent="0">
              <a:buNone/>
              <a:defRPr sz="4629"/>
            </a:lvl2pPr>
            <a:lvl3pPr marL="3023646" indent="0">
              <a:buNone/>
              <a:defRPr sz="3968"/>
            </a:lvl3pPr>
            <a:lvl4pPr marL="4535470" indent="0">
              <a:buNone/>
              <a:defRPr sz="3307"/>
            </a:lvl4pPr>
            <a:lvl5pPr marL="6047293" indent="0">
              <a:buNone/>
              <a:defRPr sz="3307"/>
            </a:lvl5pPr>
            <a:lvl6pPr marL="7559116" indent="0">
              <a:buNone/>
              <a:defRPr sz="3307"/>
            </a:lvl6pPr>
            <a:lvl7pPr marL="9070939" indent="0">
              <a:buNone/>
              <a:defRPr sz="3307"/>
            </a:lvl7pPr>
            <a:lvl8pPr marL="10582763" indent="0">
              <a:buNone/>
              <a:defRPr sz="3307"/>
            </a:lvl8pPr>
            <a:lvl9pPr marL="12094586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D10-FE62-E54E-99C5-F49654486B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9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207365"/>
            <a:ext cx="44165520" cy="4383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6036818"/>
            <a:ext cx="44165520" cy="14388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1018627"/>
            <a:ext cx="11521440" cy="1207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F2D10-FE62-E54E-99C5-F49654486B3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1018627"/>
            <a:ext cx="17282160" cy="1207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1018627"/>
            <a:ext cx="11521440" cy="1207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4DF19-A7B8-3944-B765-4A0B0811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7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3023646" rtl="0" eaLnBrk="1" latinLnBrk="0" hangingPunct="1">
        <a:lnSpc>
          <a:spcPct val="90000"/>
        </a:lnSpc>
        <a:spcBef>
          <a:spcPct val="0"/>
        </a:spcBef>
        <a:buNone/>
        <a:defRPr sz="14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5912" indent="-755912" algn="l" defTabSz="3023646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59" kern="1200">
          <a:solidFill>
            <a:schemeClr val="tx1"/>
          </a:solidFill>
          <a:latin typeface="+mn-lt"/>
          <a:ea typeface="+mn-ea"/>
          <a:cs typeface="+mn-cs"/>
        </a:defRPr>
      </a:lvl1pPr>
      <a:lvl2pPr marL="2267735" indent="-755912" algn="l" defTabSz="3023646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7936" kern="1200">
          <a:solidFill>
            <a:schemeClr val="tx1"/>
          </a:solidFill>
          <a:latin typeface="+mn-lt"/>
          <a:ea typeface="+mn-ea"/>
          <a:cs typeface="+mn-cs"/>
        </a:defRPr>
      </a:lvl2pPr>
      <a:lvl3pPr marL="3779558" indent="-755912" algn="l" defTabSz="3023646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6613" kern="1200">
          <a:solidFill>
            <a:schemeClr val="tx1"/>
          </a:solidFill>
          <a:latin typeface="+mn-lt"/>
          <a:ea typeface="+mn-ea"/>
          <a:cs typeface="+mn-cs"/>
        </a:defRPr>
      </a:lvl3pPr>
      <a:lvl4pPr marL="5291381" indent="-755912" algn="l" defTabSz="3023646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4pPr>
      <a:lvl5pPr marL="6803205" indent="-755912" algn="l" defTabSz="3023646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5pPr>
      <a:lvl6pPr marL="8315028" indent="-755912" algn="l" defTabSz="3023646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6pPr>
      <a:lvl7pPr marL="9826851" indent="-755912" algn="l" defTabSz="3023646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7pPr>
      <a:lvl8pPr marL="11338674" indent="-755912" algn="l" defTabSz="3023646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8pPr>
      <a:lvl9pPr marL="12850498" indent="-755912" algn="l" defTabSz="3023646" rtl="0" eaLnBrk="1" latinLnBrk="0" hangingPunct="1">
        <a:lnSpc>
          <a:spcPct val="90000"/>
        </a:lnSpc>
        <a:spcBef>
          <a:spcPts val="1653"/>
        </a:spcBef>
        <a:buFont typeface="Arial" panose="020B0604020202020204" pitchFamily="34" charset="0"/>
        <a:buChar char="•"/>
        <a:defRPr sz="59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3646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1pPr>
      <a:lvl2pPr marL="1511823" algn="l" defTabSz="3023646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2pPr>
      <a:lvl3pPr marL="3023646" algn="l" defTabSz="3023646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3pPr>
      <a:lvl4pPr marL="4535470" algn="l" defTabSz="3023646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4pPr>
      <a:lvl5pPr marL="6047293" algn="l" defTabSz="3023646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5pPr>
      <a:lvl6pPr marL="7559116" algn="l" defTabSz="3023646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6pPr>
      <a:lvl7pPr marL="9070939" algn="l" defTabSz="3023646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7pPr>
      <a:lvl8pPr marL="10582763" algn="l" defTabSz="3023646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8pPr>
      <a:lvl9pPr marL="12094586" algn="l" defTabSz="3023646" rtl="0" eaLnBrk="1" latinLnBrk="0" hangingPunct="1">
        <a:defRPr sz="59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2870" y="205345"/>
            <a:ext cx="36118800" cy="1556897"/>
          </a:xfrm>
        </p:spPr>
        <p:txBody>
          <a:bodyPr>
            <a:noAutofit/>
          </a:bodyPr>
          <a:lstStyle/>
          <a:p>
            <a:r>
              <a:rPr lang="en-US" sz="115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Yelp New Web-Page Design Driven By Analytics Metrics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3052221" y="21562882"/>
            <a:ext cx="8154179" cy="1086619"/>
          </a:xfrm>
          <a:prstGeom prst="rect">
            <a:avLst/>
          </a:prstGeom>
          <a:ln>
            <a:solidFill>
              <a:schemeClr val="accent6">
                <a:shade val="50000"/>
              </a:schemeClr>
            </a:solidFill>
          </a:ln>
        </p:spPr>
        <p:txBody>
          <a:bodyPr/>
          <a:lstStyle>
            <a:lvl1pPr marL="755912" indent="-755912" algn="l" defTabSz="3023646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Char char="•"/>
              <a:defRPr sz="92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67735" indent="-755912" algn="l" defTabSz="3023646" rtl="0" eaLnBrk="1" latinLnBrk="0" hangingPunct="1">
              <a:lnSpc>
                <a:spcPct val="90000"/>
              </a:lnSpc>
              <a:spcBef>
                <a:spcPts val="1653"/>
              </a:spcBef>
              <a:buFont typeface="Arial" panose="020B0604020202020204" pitchFamily="34" charset="0"/>
              <a:buChar char="•"/>
              <a:defRPr sz="79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79558" indent="-755912" algn="l" defTabSz="3023646" rtl="0" eaLnBrk="1" latinLnBrk="0" hangingPunct="1">
              <a:lnSpc>
                <a:spcPct val="90000"/>
              </a:lnSpc>
              <a:spcBef>
                <a:spcPts val="1653"/>
              </a:spcBef>
              <a:buFont typeface="Arial" panose="020B0604020202020204" pitchFamily="34" charset="0"/>
              <a:buChar char="•"/>
              <a:defRPr sz="66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1381" indent="-755912" algn="l" defTabSz="3023646" rtl="0" eaLnBrk="1" latinLnBrk="0" hangingPunct="1">
              <a:lnSpc>
                <a:spcPct val="90000"/>
              </a:lnSpc>
              <a:spcBef>
                <a:spcPts val="1653"/>
              </a:spcBef>
              <a:buFont typeface="Arial" panose="020B0604020202020204" pitchFamily="34" charset="0"/>
              <a:buChar char="•"/>
              <a:defRPr sz="59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03205" indent="-755912" algn="l" defTabSz="3023646" rtl="0" eaLnBrk="1" latinLnBrk="0" hangingPunct="1">
              <a:lnSpc>
                <a:spcPct val="90000"/>
              </a:lnSpc>
              <a:spcBef>
                <a:spcPts val="1653"/>
              </a:spcBef>
              <a:buFont typeface="Arial" panose="020B0604020202020204" pitchFamily="34" charset="0"/>
              <a:buChar char="•"/>
              <a:defRPr sz="59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15028" indent="-755912" algn="l" defTabSz="3023646" rtl="0" eaLnBrk="1" latinLnBrk="0" hangingPunct="1">
              <a:lnSpc>
                <a:spcPct val="90000"/>
              </a:lnSpc>
              <a:spcBef>
                <a:spcPts val="1653"/>
              </a:spcBef>
              <a:buFont typeface="Arial" panose="020B0604020202020204" pitchFamily="34" charset="0"/>
              <a:buChar char="•"/>
              <a:defRPr sz="59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6851" indent="-755912" algn="l" defTabSz="3023646" rtl="0" eaLnBrk="1" latinLnBrk="0" hangingPunct="1">
              <a:lnSpc>
                <a:spcPct val="90000"/>
              </a:lnSpc>
              <a:spcBef>
                <a:spcPts val="1653"/>
              </a:spcBef>
              <a:buFont typeface="Arial" panose="020B0604020202020204" pitchFamily="34" charset="0"/>
              <a:buChar char="•"/>
              <a:defRPr sz="59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38674" indent="-755912" algn="l" defTabSz="3023646" rtl="0" eaLnBrk="1" latinLnBrk="0" hangingPunct="1">
              <a:lnSpc>
                <a:spcPct val="90000"/>
              </a:lnSpc>
              <a:spcBef>
                <a:spcPts val="1653"/>
              </a:spcBef>
              <a:buFont typeface="Arial" panose="020B0604020202020204" pitchFamily="34" charset="0"/>
              <a:buChar char="•"/>
              <a:defRPr sz="59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0498" indent="-755912" algn="l" defTabSz="3023646" rtl="0" eaLnBrk="1" latinLnBrk="0" hangingPunct="1">
              <a:lnSpc>
                <a:spcPct val="90000"/>
              </a:lnSpc>
              <a:spcBef>
                <a:spcPts val="1653"/>
              </a:spcBef>
              <a:buFont typeface="Arial" panose="020B0604020202020204" pitchFamily="34" charset="0"/>
              <a:buChar char="•"/>
              <a:defRPr sz="59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/>
              <a:t>Team Members:</a:t>
            </a:r>
            <a:r>
              <a:rPr lang="en-US" sz="3200" dirty="0"/>
              <a:t> Rodrigo Cancino, Hamid Tellez, </a:t>
            </a:r>
            <a:r>
              <a:rPr lang="en-US" sz="3200" dirty="0" err="1"/>
              <a:t>Birane</a:t>
            </a:r>
            <a:r>
              <a:rPr lang="en-US" sz="3200" dirty="0"/>
              <a:t> </a:t>
            </a:r>
            <a:r>
              <a:rPr lang="en-US" sz="3200" dirty="0" err="1"/>
              <a:t>Seck</a:t>
            </a:r>
            <a:r>
              <a:rPr lang="en-US" sz="3200" dirty="0"/>
              <a:t>, Pablo Alvarez, Matan Becker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259882" y="-62331"/>
            <a:ext cx="915" cy="22739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26440251" y="-62332"/>
            <a:ext cx="24622" cy="2273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8325670" y="16836"/>
            <a:ext cx="24622" cy="2273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536464" y="1132648"/>
            <a:ext cx="375526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u="sng" dirty="0">
                <a:ln w="12700" cmpd="sng">
                  <a:solidFill>
                    <a:schemeClr val="tx1">
                      <a:alpha val="85000"/>
                    </a:schemeClr>
                  </a:solidFill>
                  <a:prstDash val="solid"/>
                </a:ln>
              </a:rPr>
              <a:t>User View</a:t>
            </a:r>
            <a:endParaRPr lang="en-US" sz="6600" b="1" u="sng" cap="none" spc="0" dirty="0">
              <a:ln w="12700" cmpd="sng">
                <a:solidFill>
                  <a:schemeClr val="tx1">
                    <a:alpha val="85000"/>
                  </a:schemeClr>
                </a:solidFill>
                <a:prstDash val="solid"/>
              </a:ln>
              <a:effectLst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8416" y="2293079"/>
            <a:ext cx="22667440" cy="1654282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44117729" y="1132648"/>
            <a:ext cx="535826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u="sng" dirty="0">
                <a:ln w="12700" cmpd="sng">
                  <a:solidFill>
                    <a:schemeClr val="tx1"/>
                  </a:solidFill>
                  <a:prstDash val="solid"/>
                </a:ln>
              </a:rPr>
              <a:t>Business View</a:t>
            </a:r>
            <a:endParaRPr lang="en-US" sz="6600" b="1" u="sng" cap="none" spc="0" dirty="0">
              <a:ln w="12700" cmpd="sng">
                <a:solidFill>
                  <a:schemeClr val="tx1"/>
                </a:solidFill>
                <a:prstDash val="solid"/>
              </a:ln>
              <a:effectLst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4664875" y="4274365"/>
            <a:ext cx="1020798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 cmpd="sng">
                  <a:solidFill>
                    <a:schemeClr val="tx1"/>
                  </a:solidFill>
                  <a:prstDash val="solid"/>
                </a:ln>
              </a:rPr>
              <a:t>Business Recommendations:</a:t>
            </a:r>
            <a:endParaRPr lang="en-US" sz="6600" b="1" cap="none" spc="0" dirty="0">
              <a:ln w="12700" cmpd="sng">
                <a:solidFill>
                  <a:schemeClr val="tx1"/>
                </a:solidFill>
                <a:prstDash val="solid"/>
              </a:ln>
              <a:effectLst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16000" y="4274365"/>
            <a:ext cx="1194532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 cmpd="sng">
                  <a:solidFill>
                    <a:srgbClr val="DC0000">
                      <a:alpha val="85000"/>
                    </a:srgbClr>
                  </a:solidFill>
                  <a:prstDash val="solid"/>
                </a:ln>
                <a:solidFill>
                  <a:srgbClr val="DC0000">
                    <a:alpha val="39000"/>
                  </a:srgbClr>
                </a:solidFill>
              </a:rPr>
              <a:t>Your Reviewer Rank: </a:t>
            </a:r>
            <a:r>
              <a:rPr lang="en-US" sz="6000" b="1" dirty="0">
                <a:ln w="12700" cmpd="sng">
                  <a:solidFill>
                    <a:schemeClr val="tx1">
                      <a:alpha val="85000"/>
                    </a:schemeClr>
                  </a:solidFill>
                  <a:prstDash val="solid"/>
                </a:ln>
              </a:rPr>
              <a:t># 1 (80 reviews)</a:t>
            </a:r>
            <a:endParaRPr lang="en-US" sz="6000" b="1" cap="none" spc="0" dirty="0">
              <a:ln w="12700" cmpd="sng">
                <a:solidFill>
                  <a:schemeClr val="tx1">
                    <a:alpha val="85000"/>
                  </a:schemeClr>
                </a:solidFill>
                <a:prstDash val="solid"/>
              </a:ln>
              <a:effectLst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16000" y="16939074"/>
            <a:ext cx="80212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rgbClr val="DC0000">
                      <a:alpha val="85000"/>
                    </a:srgbClr>
                  </a:solidFill>
                  <a:prstDash val="solid"/>
                </a:ln>
                <a:solidFill>
                  <a:srgbClr val="DC0000">
                    <a:alpha val="39000"/>
                  </a:srgbClr>
                </a:solidFill>
                <a:effectLst/>
              </a:rPr>
              <a:t>Top 5 Businesses by Rating: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3540738" y="5602199"/>
            <a:ext cx="1240373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2700" cmpd="sng">
                  <a:solidFill>
                    <a:srgbClr val="DC0000">
                      <a:alpha val="85000"/>
                    </a:srgbClr>
                  </a:solidFill>
                  <a:prstDash val="solid"/>
                </a:ln>
                <a:solidFill>
                  <a:srgbClr val="DC0000">
                    <a:alpha val="39000"/>
                  </a:srgbClr>
                </a:solidFill>
                <a:effectLst/>
              </a:rPr>
              <a:t>Top 5 </a:t>
            </a:r>
            <a:r>
              <a:rPr lang="en-US" sz="5000" b="1" dirty="0">
                <a:ln w="12700" cmpd="sng">
                  <a:solidFill>
                    <a:srgbClr val="DC0000">
                      <a:alpha val="85000"/>
                    </a:srgbClr>
                  </a:solidFill>
                  <a:prstDash val="solid"/>
                </a:ln>
                <a:solidFill>
                  <a:srgbClr val="DC0000">
                    <a:alpha val="39000"/>
                  </a:srgbClr>
                </a:solidFill>
              </a:rPr>
              <a:t>Most Reviewed </a:t>
            </a:r>
            <a:r>
              <a:rPr lang="en-US" sz="5000" b="1" cap="none" spc="0" dirty="0">
                <a:ln w="12700" cmpd="sng">
                  <a:solidFill>
                    <a:srgbClr val="DC0000">
                      <a:alpha val="85000"/>
                    </a:srgbClr>
                  </a:solidFill>
                  <a:prstDash val="solid"/>
                </a:ln>
                <a:solidFill>
                  <a:srgbClr val="DC0000">
                    <a:alpha val="39000"/>
                  </a:srgbClr>
                </a:solidFill>
                <a:effectLst/>
              </a:rPr>
              <a:t>Businesses in Your Area: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2265931"/>
            <a:ext cx="24581633" cy="168143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1016000" y="5501839"/>
            <a:ext cx="1108574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err="1">
                <a:ln w="12700" cmpd="sng">
                  <a:solidFill>
                    <a:srgbClr val="DC0000">
                      <a:alpha val="85000"/>
                    </a:srgbClr>
                  </a:solidFill>
                  <a:prstDash val="solid"/>
                </a:ln>
                <a:solidFill>
                  <a:srgbClr val="DC0000">
                    <a:alpha val="39000"/>
                  </a:srgbClr>
                </a:solidFill>
              </a:rPr>
              <a:t>Avg</a:t>
            </a:r>
            <a:r>
              <a:rPr lang="en-US" sz="6000" b="1" dirty="0">
                <a:ln w="12700" cmpd="sng">
                  <a:solidFill>
                    <a:srgbClr val="DC0000">
                      <a:alpha val="85000"/>
                    </a:srgbClr>
                  </a:solidFill>
                  <a:prstDash val="solid"/>
                </a:ln>
                <a:solidFill>
                  <a:srgbClr val="DC0000">
                    <a:alpha val="39000"/>
                  </a:srgbClr>
                </a:solidFill>
              </a:rPr>
              <a:t> Reviewer Rating: </a:t>
            </a:r>
            <a:r>
              <a:rPr lang="en-US" sz="6000" b="1" dirty="0">
                <a:ln w="12700" cmpd="sng">
                  <a:solidFill>
                    <a:schemeClr val="tx1"/>
                  </a:solidFill>
                  <a:prstDash val="solid"/>
                </a:ln>
              </a:rPr>
              <a:t>3.68/5 Stars</a:t>
            </a:r>
            <a:endParaRPr lang="en-US" sz="6000" b="1" cap="none" spc="0" dirty="0">
              <a:ln w="12700" cmpd="sng">
                <a:solidFill>
                  <a:schemeClr val="tx1"/>
                </a:solidFill>
                <a:prstDash val="solid"/>
              </a:ln>
              <a:effectLst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270" y="7141036"/>
            <a:ext cx="3798772" cy="770927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040364" y="12548394"/>
            <a:ext cx="84822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rgbClr val="DC0000">
                      <a:alpha val="85000"/>
                    </a:srgbClr>
                  </a:solidFill>
                  <a:prstDash val="solid"/>
                </a:ln>
                <a:solidFill>
                  <a:srgbClr val="DC0000">
                    <a:alpha val="39000"/>
                  </a:srgbClr>
                </a:solidFill>
                <a:effectLst/>
              </a:rPr>
              <a:t>Top 5 </a:t>
            </a:r>
            <a:r>
              <a:rPr lang="en-US" sz="5400" b="1" dirty="0">
                <a:ln w="12700" cmpd="sng">
                  <a:solidFill>
                    <a:srgbClr val="DC0000">
                      <a:alpha val="85000"/>
                    </a:srgbClr>
                  </a:solidFill>
                  <a:prstDash val="solid"/>
                </a:ln>
                <a:solidFill>
                  <a:srgbClr val="DC0000">
                    <a:alpha val="39000"/>
                  </a:srgbClr>
                </a:solidFill>
              </a:rPr>
              <a:t>Most Helpful Reviews: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16000" y="8687204"/>
            <a:ext cx="81858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rgbClr val="DC0000">
                      <a:alpha val="85000"/>
                    </a:srgbClr>
                  </a:solidFill>
                  <a:prstDash val="solid"/>
                </a:ln>
                <a:solidFill>
                  <a:srgbClr val="DC0000">
                    <a:alpha val="39000"/>
                  </a:srgbClr>
                </a:solidFill>
                <a:effectLst/>
              </a:rPr>
              <a:t>Top 5 </a:t>
            </a:r>
            <a:r>
              <a:rPr lang="en-US" sz="5400" b="1" dirty="0">
                <a:ln w="12700" cmpd="sng">
                  <a:solidFill>
                    <a:srgbClr val="DC0000">
                      <a:alpha val="85000"/>
                    </a:srgbClr>
                  </a:solidFill>
                  <a:prstDash val="solid"/>
                </a:ln>
                <a:solidFill>
                  <a:srgbClr val="DC0000">
                    <a:alpha val="39000"/>
                  </a:srgbClr>
                </a:solidFill>
              </a:rPr>
              <a:t>Most Recent Reviews: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106" y="9615327"/>
            <a:ext cx="8277225" cy="241935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4120" y="13762861"/>
            <a:ext cx="8192211" cy="268493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4875" y="6808635"/>
            <a:ext cx="5473574" cy="2666055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13332346" y="9732860"/>
            <a:ext cx="677890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2700" cmpd="sng">
                  <a:solidFill>
                    <a:srgbClr val="DC0000">
                      <a:alpha val="85000"/>
                    </a:srgbClr>
                  </a:solidFill>
                  <a:prstDash val="solid"/>
                </a:ln>
                <a:solidFill>
                  <a:srgbClr val="DC0000">
                    <a:alpha val="39000"/>
                  </a:srgbClr>
                </a:solidFill>
                <a:effectLst/>
              </a:rPr>
              <a:t>Based on your reviews: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66199" y="10939296"/>
            <a:ext cx="5445052" cy="525019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59358" y="17096500"/>
            <a:ext cx="12472573" cy="4466383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6312270" y="4476952"/>
            <a:ext cx="6778905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2700" cmpd="sng">
                  <a:solidFill>
                    <a:srgbClr val="DC0000">
                      <a:alpha val="85000"/>
                    </a:srgbClr>
                  </a:solidFill>
                  <a:prstDash val="solid"/>
                </a:ln>
                <a:solidFill>
                  <a:srgbClr val="DC0000">
                    <a:alpha val="39000"/>
                  </a:srgbClr>
                </a:solidFill>
                <a:effectLst/>
              </a:rPr>
              <a:t>Your Business Rating: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67790" y="6051943"/>
            <a:ext cx="6173282" cy="7601214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>
          <a:xfrm>
            <a:off x="27308416" y="15398710"/>
            <a:ext cx="81858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rgbClr val="DC0000">
                      <a:alpha val="85000"/>
                    </a:srgbClr>
                  </a:solidFill>
                  <a:prstDash val="solid"/>
                </a:ln>
                <a:solidFill>
                  <a:srgbClr val="DC0000">
                    <a:alpha val="39000"/>
                  </a:srgbClr>
                </a:solidFill>
                <a:effectLst/>
              </a:rPr>
              <a:t>Top 5 </a:t>
            </a:r>
            <a:r>
              <a:rPr lang="en-US" sz="5400" b="1" dirty="0">
                <a:ln w="12700" cmpd="sng">
                  <a:solidFill>
                    <a:srgbClr val="DC0000">
                      <a:alpha val="85000"/>
                    </a:srgbClr>
                  </a:solidFill>
                  <a:prstDash val="solid"/>
                </a:ln>
                <a:solidFill>
                  <a:srgbClr val="DC0000">
                    <a:alpha val="39000"/>
                  </a:srgbClr>
                </a:solidFill>
              </a:rPr>
              <a:t>Most Recent Reviews: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06790" y="16554638"/>
            <a:ext cx="11625224" cy="4222561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630233" y="5634372"/>
            <a:ext cx="11645986" cy="3206698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38630233" y="4476952"/>
            <a:ext cx="84822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rgbClr val="DC0000">
                      <a:alpha val="85000"/>
                    </a:srgbClr>
                  </a:solidFill>
                  <a:prstDash val="solid"/>
                </a:ln>
                <a:solidFill>
                  <a:srgbClr val="DC0000">
                    <a:alpha val="39000"/>
                  </a:srgbClr>
                </a:solidFill>
                <a:effectLst/>
              </a:rPr>
              <a:t>Top 5 </a:t>
            </a:r>
            <a:r>
              <a:rPr lang="en-US" sz="5400" b="1" dirty="0">
                <a:ln w="12700" cmpd="sng">
                  <a:solidFill>
                    <a:srgbClr val="DC0000">
                      <a:alpha val="85000"/>
                    </a:srgbClr>
                  </a:solidFill>
                  <a:prstDash val="solid"/>
                </a:ln>
                <a:solidFill>
                  <a:srgbClr val="DC0000">
                    <a:alpha val="39000"/>
                  </a:srgbClr>
                </a:solidFill>
              </a:rPr>
              <a:t>Most Helpful Reviews: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4120" y="18347151"/>
            <a:ext cx="8181975" cy="268605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8630233" y="9075160"/>
            <a:ext cx="80212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rgbClr val="DC0000">
                      <a:alpha val="85000"/>
                    </a:srgbClr>
                  </a:solidFill>
                  <a:prstDash val="solid"/>
                </a:ln>
                <a:solidFill>
                  <a:srgbClr val="DC0000">
                    <a:alpha val="39000"/>
                  </a:srgbClr>
                </a:solidFill>
                <a:effectLst/>
              </a:rPr>
              <a:t>Top 5 Businesses by Rating: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630233" y="10137405"/>
            <a:ext cx="11580856" cy="394221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644327" y="15542323"/>
            <a:ext cx="7662064" cy="5195509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38285111" y="14349308"/>
            <a:ext cx="116652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rgbClr val="DC0000">
                      <a:alpha val="85000"/>
                    </a:srgbClr>
                  </a:solidFill>
                  <a:prstDash val="solid"/>
                </a:ln>
                <a:solidFill>
                  <a:srgbClr val="DC0000">
                    <a:alpha val="39000"/>
                  </a:srgbClr>
                </a:solidFill>
              </a:rPr>
              <a:t>Your Reviewers Have Also Reviewed:</a:t>
            </a:r>
          </a:p>
        </p:txBody>
      </p:sp>
    </p:spTree>
    <p:extLst>
      <p:ext uri="{BB962C8B-B14F-4D97-AF65-F5344CB8AC3E}">
        <p14:creationId xmlns:p14="http://schemas.microsoft.com/office/powerpoint/2010/main" val="69483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108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Yelp New Web-Page Design Driven By Analytics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Molnar</dc:creator>
  <cp:lastModifiedBy>Matan Becker</cp:lastModifiedBy>
  <cp:revision>82</cp:revision>
  <dcterms:created xsi:type="dcterms:W3CDTF">2016-04-21T21:55:58Z</dcterms:created>
  <dcterms:modified xsi:type="dcterms:W3CDTF">2017-02-21T18:54:08Z</dcterms:modified>
</cp:coreProperties>
</file>