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8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62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31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2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788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78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05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19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59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22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65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C7E3-2B1E-42B8-9DAD-79B6BA6D9BF4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2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191488" y="384627"/>
            <a:ext cx="107880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b="1" u="sng" dirty="0" smtClean="0">
                <a:latin typeface="-apple-system"/>
              </a:rPr>
              <a:t>הנתונים:</a:t>
            </a:r>
          </a:p>
          <a:p>
            <a:r>
              <a:rPr lang="he-IL" b="0" i="0" dirty="0" smtClean="0">
                <a:effectLst/>
                <a:latin typeface="-apple-system"/>
              </a:rPr>
              <a:t>156 תמונות של קרקע מחולקים ל5 מחלקות של סוגי קרקע (</a:t>
            </a:r>
            <a:r>
              <a:rPr lang="en-US" b="0" i="0" dirty="0" smtClean="0">
                <a:effectLst/>
                <a:latin typeface="-apple-system"/>
              </a:rPr>
              <a:t>'Black Soil', 'Cinder Soil', 'Laterite Soil', 'Peat Soil', 'Yellow Soil')</a:t>
            </a:r>
            <a:r>
              <a:rPr lang="he-IL" b="0" i="0" dirty="0" smtClean="0">
                <a:effectLst/>
                <a:latin typeface="-apple-system"/>
              </a:rPr>
              <a:t>)</a:t>
            </a:r>
          </a:p>
          <a:p>
            <a:endParaRPr lang="he-IL" dirty="0">
              <a:latin typeface="-apple-system"/>
            </a:endParaRPr>
          </a:p>
          <a:p>
            <a:r>
              <a:rPr lang="he-IL" b="1" u="sng" dirty="0" smtClean="0">
                <a:latin typeface="-apple-system"/>
              </a:rPr>
              <a:t>המטרה:</a:t>
            </a:r>
          </a:p>
          <a:p>
            <a:r>
              <a:rPr lang="he-IL" dirty="0">
                <a:latin typeface="-apple-system"/>
              </a:rPr>
              <a:t>סיווג התמונות ל5 סוגי הקרקע </a:t>
            </a:r>
            <a:endParaRPr lang="he-IL" dirty="0" smtClean="0">
              <a:latin typeface="-apple-system"/>
            </a:endParaRPr>
          </a:p>
          <a:p>
            <a:endParaRPr lang="he-IL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55" y="2466109"/>
            <a:ext cx="3990108" cy="4113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981" y="2466109"/>
            <a:ext cx="543098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תמונות המכילות לא רק קרקע (דשא ידיים) מוספים רעש ומורדים את יכולת הסיווג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108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3177307" y="1166613"/>
            <a:ext cx="861752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b="1" u="sng" dirty="0" smtClean="0">
                <a:latin typeface="-apple-system"/>
              </a:rPr>
              <a:t>גישות לפתרון הכנה הנתונים פתרון </a:t>
            </a:r>
          </a:p>
          <a:p>
            <a:endParaRPr lang="he-IL" b="1" u="sng" dirty="0" smtClean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-apple-system"/>
              </a:rPr>
              <a:t>ברמת התמונה מספר תצפיות 156 ( 3 בנדים </a:t>
            </a:r>
            <a:r>
              <a:rPr lang="en-US" sz="2400" dirty="0" smtClean="0">
                <a:latin typeface="-apple-system"/>
              </a:rPr>
              <a:t>R,G,B</a:t>
            </a:r>
            <a:r>
              <a:rPr lang="he-IL" sz="2400" dirty="0" smtClean="0">
                <a:latin typeface="-apple-system"/>
              </a:rPr>
              <a:t>)</a:t>
            </a:r>
            <a:r>
              <a:rPr lang="en-US" sz="2400" dirty="0" smtClean="0">
                <a:latin typeface="-apple-system"/>
              </a:rPr>
              <a:t> </a:t>
            </a:r>
            <a:r>
              <a:rPr lang="he-IL" sz="2400" dirty="0" smtClean="0">
                <a:latin typeface="-apple-system"/>
              </a:rPr>
              <a:t> ניתוח בעזרת </a:t>
            </a:r>
            <a:r>
              <a:rPr lang="en-US" sz="2400" dirty="0" smtClean="0">
                <a:latin typeface="-apple-system"/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-apple-system"/>
              </a:rPr>
              <a:t>ברמת הפיקסל כל התמונות מספר תצפיות </a:t>
            </a:r>
            <a:r>
              <a:rPr lang="en-US" sz="2400" dirty="0" smtClean="0">
                <a:latin typeface="-apple-system"/>
              </a:rPr>
              <a:t>159744 (32x32x156)</a:t>
            </a:r>
            <a:r>
              <a:rPr lang="he-IL" sz="2400" dirty="0" smtClean="0">
                <a:latin typeface="-apple-system"/>
              </a:rPr>
              <a:t> שלושה משתנים </a:t>
            </a:r>
            <a:r>
              <a:rPr lang="en-US" sz="2400" dirty="0" smtClean="0">
                <a:latin typeface="-apple-system"/>
              </a:rPr>
              <a:t>R,G,B   </a:t>
            </a:r>
            <a:r>
              <a:rPr lang="he-IL" sz="2400" dirty="0" smtClean="0">
                <a:latin typeface="-apple-system"/>
              </a:rPr>
              <a:t> ניתוח בעזרת </a:t>
            </a:r>
            <a:r>
              <a:rPr lang="en-US" sz="2400" dirty="0" smtClean="0"/>
              <a:t>FCNN</a:t>
            </a:r>
            <a:endParaRPr lang="en-US" sz="2400" dirty="0" smtClean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-apple-system"/>
              </a:rPr>
              <a:t>ברמת הפיקסל תמונה בכל סוג מספר תצפיות  5120 (32*32*5) שלושה משתנים </a:t>
            </a:r>
            <a:r>
              <a:rPr lang="en-US" sz="2400" dirty="0" smtClean="0">
                <a:latin typeface="-apple-system"/>
              </a:rPr>
              <a:t>R,G,B</a:t>
            </a:r>
            <a:r>
              <a:rPr lang="he-IL" sz="2400" dirty="0" smtClean="0">
                <a:latin typeface="-apple-system"/>
              </a:rPr>
              <a:t> ניתוח בעזרת </a:t>
            </a:r>
            <a:r>
              <a:rPr lang="en-US" sz="2400" dirty="0" smtClean="0"/>
              <a:t>FCNN</a:t>
            </a:r>
            <a:endParaRPr lang="en-US" sz="2400" dirty="0" smtClean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-apple-system"/>
              </a:rPr>
              <a:t>ברמת הפיקסל כל התמונות אחרי ניקוי פיקסלים שהם לק קרקע מכל תמונה (בעזרת אשקול למדה לא מפוקחת שלושה משתנים </a:t>
            </a:r>
            <a:r>
              <a:rPr lang="en-US" sz="2400" dirty="0" smtClean="0">
                <a:latin typeface="-apple-system"/>
              </a:rPr>
              <a:t>R,G,B</a:t>
            </a:r>
            <a:r>
              <a:rPr lang="he-IL" sz="2400" dirty="0" smtClean="0">
                <a:latin typeface="-apple-system"/>
              </a:rPr>
              <a:t> ניתוח בעזרת </a:t>
            </a:r>
            <a:r>
              <a:rPr lang="en-US" sz="2400" dirty="0" smtClean="0"/>
              <a:t>FCNN</a:t>
            </a:r>
            <a:endParaRPr lang="en-US" sz="2400" dirty="0" smtClean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917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55114" y="103971"/>
            <a:ext cx="12026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e-IL" sz="4000" dirty="0">
                <a:latin typeface="+mj-lt"/>
                <a:ea typeface="+mj-ea"/>
                <a:cs typeface="+mj-cs"/>
              </a:rPr>
              <a:t>ניתוח </a:t>
            </a:r>
            <a:r>
              <a:rPr lang="he-IL" sz="4000" dirty="0" smtClean="0">
                <a:latin typeface="+mj-lt"/>
                <a:ea typeface="+mj-ea"/>
                <a:cs typeface="+mj-cs"/>
              </a:rPr>
              <a:t>אשכולות (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DBSCAN</a:t>
            </a:r>
            <a:r>
              <a:rPr lang="he-IL" sz="4000" dirty="0" smtClean="0">
                <a:latin typeface="+mj-lt"/>
                <a:ea typeface="+mj-ea"/>
                <a:cs typeface="+mj-cs"/>
              </a:rPr>
              <a:t>) לניקוי פיקסלים שהם לא קרקע מהתמונה</a:t>
            </a:r>
            <a:endParaRPr lang="he-IL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10691" t="13915" r="8073" b="24453"/>
          <a:stretch/>
        </p:blipFill>
        <p:spPr>
          <a:xfrm>
            <a:off x="-122738" y="5246915"/>
            <a:ext cx="6799665" cy="155542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7" y="908041"/>
            <a:ext cx="5112749" cy="447286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/>
          <a:srcRect l="10449" t="16541" r="7283" b="14460"/>
          <a:stretch/>
        </p:blipFill>
        <p:spPr>
          <a:xfrm>
            <a:off x="7069576" y="5246915"/>
            <a:ext cx="5122424" cy="16110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011" y="1270251"/>
            <a:ext cx="5567152" cy="37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l="6041" t="18956" r="235" b="5084"/>
          <a:stretch/>
        </p:blipFill>
        <p:spPr>
          <a:xfrm>
            <a:off x="96588" y="1234711"/>
            <a:ext cx="5847221" cy="20678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001486" y="183612"/>
            <a:ext cx="46186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כל התמונות </a:t>
            </a:r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5923" t="18418" r="1457" b="5623"/>
          <a:stretch/>
        </p:blipFill>
        <p:spPr>
          <a:xfrm>
            <a:off x="96588" y="4605476"/>
            <a:ext cx="5981996" cy="2140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2378" y="4023425"/>
            <a:ext cx="26103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תמונה </a:t>
            </a:r>
            <a:r>
              <a:rPr lang="he-IL" dirty="0" smtClean="0"/>
              <a:t>אחת מכל </a:t>
            </a:r>
            <a:r>
              <a:rPr lang="he-IL" dirty="0" smtClean="0"/>
              <a:t>סוג קרקע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95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5944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144</Words>
  <Application>Microsoft Office PowerPoint</Application>
  <PresentationFormat>מסך רחב</PresentationFormat>
  <Paragraphs>16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מתן בן יונה</dc:creator>
  <cp:lastModifiedBy>מתן בן יונה</cp:lastModifiedBy>
  <cp:revision>13</cp:revision>
  <dcterms:created xsi:type="dcterms:W3CDTF">2023-06-20T14:58:44Z</dcterms:created>
  <dcterms:modified xsi:type="dcterms:W3CDTF">2023-06-20T18:27:25Z</dcterms:modified>
</cp:coreProperties>
</file>