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108" y="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6" Type="http://schemas.openxmlformats.org/officeDocument/2006/relationships/image" Target="../media/image30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6" Type="http://schemas.openxmlformats.org/officeDocument/2006/relationships/image" Target="../media/image30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E5B725-6106-46F1-9567-A1F90379251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9198BA-8D8D-4D90-8753-F4D8A4011B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task is to predict hypertensive disorders by week 15.</a:t>
          </a:r>
        </a:p>
      </dgm:t>
    </dgm:pt>
    <dgm:pt modelId="{B90D3672-3A1E-4A70-A3C7-A5C712172D98}" type="parTrans" cxnId="{1F927AB7-7112-4236-9C61-74DF2AFE2C23}">
      <dgm:prSet/>
      <dgm:spPr/>
      <dgm:t>
        <a:bodyPr/>
        <a:lstStyle/>
        <a:p>
          <a:endParaRPr lang="en-US"/>
        </a:p>
      </dgm:t>
    </dgm:pt>
    <dgm:pt modelId="{7109AEC1-D6CA-4420-B4E9-A20E079F7C5B}" type="sibTrans" cxnId="{1F927AB7-7112-4236-9C61-74DF2AFE2C23}">
      <dgm:prSet/>
      <dgm:spPr/>
      <dgm:t>
        <a:bodyPr/>
        <a:lstStyle/>
        <a:p>
          <a:endParaRPr lang="en-US"/>
        </a:p>
      </dgm:t>
    </dgm:pt>
    <dgm:pt modelId="{93DB048C-F063-431C-93E2-0E7DF2B049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Goal: Refer only the highest-risk patients for costly blood testing, maximizing case detection under budget.</a:t>
          </a:r>
        </a:p>
      </dgm:t>
    </dgm:pt>
    <dgm:pt modelId="{DD32211E-450C-4EDC-AD0D-3D4EA1A1C636}" type="parTrans" cxnId="{10BE1927-3A5D-4D7B-9E8A-644652E04A81}">
      <dgm:prSet/>
      <dgm:spPr/>
      <dgm:t>
        <a:bodyPr/>
        <a:lstStyle/>
        <a:p>
          <a:endParaRPr lang="en-US"/>
        </a:p>
      </dgm:t>
    </dgm:pt>
    <dgm:pt modelId="{4DAED2B4-19F6-4E00-A102-37B2480C9037}" type="sibTrans" cxnId="{10BE1927-3A5D-4D7B-9E8A-644652E04A81}">
      <dgm:prSet/>
      <dgm:spPr/>
      <dgm:t>
        <a:bodyPr/>
        <a:lstStyle/>
        <a:p>
          <a:endParaRPr lang="en-US"/>
        </a:p>
      </dgm:t>
    </dgm:pt>
    <dgm:pt modelId="{AB0814FF-4E2A-48E6-BC1A-56997C6DDE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used: Structured (labs, vitals, diagnoses, demographics) + Unstructured (physician notes).</a:t>
          </a:r>
        </a:p>
      </dgm:t>
    </dgm:pt>
    <dgm:pt modelId="{CF5A5506-E1D4-4C59-BC1D-B86C9C184395}" type="parTrans" cxnId="{E734898D-D706-440C-937A-4E39790199D4}">
      <dgm:prSet/>
      <dgm:spPr/>
      <dgm:t>
        <a:bodyPr/>
        <a:lstStyle/>
        <a:p>
          <a:endParaRPr lang="en-US"/>
        </a:p>
      </dgm:t>
    </dgm:pt>
    <dgm:pt modelId="{2757A138-4ED2-4425-92DD-F53D8BD8ED65}" type="sibTrans" cxnId="{E734898D-D706-440C-937A-4E39790199D4}">
      <dgm:prSet/>
      <dgm:spPr/>
      <dgm:t>
        <a:bodyPr/>
        <a:lstStyle/>
        <a:p>
          <a:endParaRPr lang="en-US"/>
        </a:p>
      </dgm:t>
    </dgm:pt>
    <dgm:pt modelId="{FBABEEA2-7CFC-44D6-9FFF-20D401D85C05}" type="pres">
      <dgm:prSet presAssocID="{9DE5B725-6106-46F1-9567-A1F903792517}" presName="root" presStyleCnt="0">
        <dgm:presLayoutVars>
          <dgm:dir/>
          <dgm:resizeHandles val="exact"/>
        </dgm:presLayoutVars>
      </dgm:prSet>
      <dgm:spPr/>
    </dgm:pt>
    <dgm:pt modelId="{2FEF023A-5589-472C-90DA-603E5CDC71BA}" type="pres">
      <dgm:prSet presAssocID="{C49198BA-8D8D-4D90-8753-F4D8A4011BE2}" presName="compNode" presStyleCnt="0"/>
      <dgm:spPr/>
    </dgm:pt>
    <dgm:pt modelId="{A086EB11-3F83-4A88-A9A8-BCA7C2A1F303}" type="pres">
      <dgm:prSet presAssocID="{C49198BA-8D8D-4D90-8753-F4D8A4011BE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7C86824D-AB21-4A60-BE20-3CCE4471C243}" type="pres">
      <dgm:prSet presAssocID="{C49198BA-8D8D-4D90-8753-F4D8A4011BE2}" presName="spaceRect" presStyleCnt="0"/>
      <dgm:spPr/>
    </dgm:pt>
    <dgm:pt modelId="{0CEFEB97-172C-4566-911C-FC6CB136DCFE}" type="pres">
      <dgm:prSet presAssocID="{C49198BA-8D8D-4D90-8753-F4D8A4011BE2}" presName="textRect" presStyleLbl="revTx" presStyleIdx="0" presStyleCnt="3">
        <dgm:presLayoutVars>
          <dgm:chMax val="1"/>
          <dgm:chPref val="1"/>
        </dgm:presLayoutVars>
      </dgm:prSet>
      <dgm:spPr/>
    </dgm:pt>
    <dgm:pt modelId="{989EC70D-10E5-46D1-8967-0F9600EB9D77}" type="pres">
      <dgm:prSet presAssocID="{7109AEC1-D6CA-4420-B4E9-A20E079F7C5B}" presName="sibTrans" presStyleCnt="0"/>
      <dgm:spPr/>
    </dgm:pt>
    <dgm:pt modelId="{6646ECD2-14BA-459A-9EFA-E26A6BD69DCB}" type="pres">
      <dgm:prSet presAssocID="{93DB048C-F063-431C-93E2-0E7DF2B0498B}" presName="compNode" presStyleCnt="0"/>
      <dgm:spPr/>
    </dgm:pt>
    <dgm:pt modelId="{83F0D374-0148-44FD-A69E-570FC0178CDB}" type="pres">
      <dgm:prSet presAssocID="{93DB048C-F063-431C-93E2-0E7DF2B0498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921AF0F-D1D7-41FB-BB40-96A26A7FA6DF}" type="pres">
      <dgm:prSet presAssocID="{93DB048C-F063-431C-93E2-0E7DF2B0498B}" presName="spaceRect" presStyleCnt="0"/>
      <dgm:spPr/>
    </dgm:pt>
    <dgm:pt modelId="{A052FBEA-67FA-4910-8AFD-1352960D2783}" type="pres">
      <dgm:prSet presAssocID="{93DB048C-F063-431C-93E2-0E7DF2B0498B}" presName="textRect" presStyleLbl="revTx" presStyleIdx="1" presStyleCnt="3">
        <dgm:presLayoutVars>
          <dgm:chMax val="1"/>
          <dgm:chPref val="1"/>
        </dgm:presLayoutVars>
      </dgm:prSet>
      <dgm:spPr/>
    </dgm:pt>
    <dgm:pt modelId="{DBDE57D7-FE85-427F-8870-38333799D577}" type="pres">
      <dgm:prSet presAssocID="{4DAED2B4-19F6-4E00-A102-37B2480C9037}" presName="sibTrans" presStyleCnt="0"/>
      <dgm:spPr/>
    </dgm:pt>
    <dgm:pt modelId="{8385387F-D5CE-4E2E-9440-BDA4F95D1673}" type="pres">
      <dgm:prSet presAssocID="{AB0814FF-4E2A-48E6-BC1A-56997C6DDE5E}" presName="compNode" presStyleCnt="0"/>
      <dgm:spPr/>
    </dgm:pt>
    <dgm:pt modelId="{2B2DD5AE-80FB-466B-826D-08CE157B8370}" type="pres">
      <dgm:prSet presAssocID="{AB0814FF-4E2A-48E6-BC1A-56997C6DDE5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33C6C86C-768D-41F1-BA88-30C0D571C1C1}" type="pres">
      <dgm:prSet presAssocID="{AB0814FF-4E2A-48E6-BC1A-56997C6DDE5E}" presName="spaceRect" presStyleCnt="0"/>
      <dgm:spPr/>
    </dgm:pt>
    <dgm:pt modelId="{F112738C-A6D0-486E-99D2-57F86633BDB7}" type="pres">
      <dgm:prSet presAssocID="{AB0814FF-4E2A-48E6-BC1A-56997C6DDE5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0BE1927-3A5D-4D7B-9E8A-644652E04A81}" srcId="{9DE5B725-6106-46F1-9567-A1F903792517}" destId="{93DB048C-F063-431C-93E2-0E7DF2B0498B}" srcOrd="1" destOrd="0" parTransId="{DD32211E-450C-4EDC-AD0D-3D4EA1A1C636}" sibTransId="{4DAED2B4-19F6-4E00-A102-37B2480C9037}"/>
    <dgm:cxn modelId="{E734898D-D706-440C-937A-4E39790199D4}" srcId="{9DE5B725-6106-46F1-9567-A1F903792517}" destId="{AB0814FF-4E2A-48E6-BC1A-56997C6DDE5E}" srcOrd="2" destOrd="0" parTransId="{CF5A5506-E1D4-4C59-BC1D-B86C9C184395}" sibTransId="{2757A138-4ED2-4425-92DD-F53D8BD8ED65}"/>
    <dgm:cxn modelId="{B799969D-5DA9-4312-BD74-1E232E6FAAC3}" type="presOf" srcId="{C49198BA-8D8D-4D90-8753-F4D8A4011BE2}" destId="{0CEFEB97-172C-4566-911C-FC6CB136DCFE}" srcOrd="0" destOrd="0" presId="urn:microsoft.com/office/officeart/2018/2/layout/IconLabelList"/>
    <dgm:cxn modelId="{65A315AC-7D1C-437D-9A17-532F247DBD1D}" type="presOf" srcId="{9DE5B725-6106-46F1-9567-A1F903792517}" destId="{FBABEEA2-7CFC-44D6-9FFF-20D401D85C05}" srcOrd="0" destOrd="0" presId="urn:microsoft.com/office/officeart/2018/2/layout/IconLabelList"/>
    <dgm:cxn modelId="{1F927AB7-7112-4236-9C61-74DF2AFE2C23}" srcId="{9DE5B725-6106-46F1-9567-A1F903792517}" destId="{C49198BA-8D8D-4D90-8753-F4D8A4011BE2}" srcOrd="0" destOrd="0" parTransId="{B90D3672-3A1E-4A70-A3C7-A5C712172D98}" sibTransId="{7109AEC1-D6CA-4420-B4E9-A20E079F7C5B}"/>
    <dgm:cxn modelId="{970982B7-DA8F-48CF-916E-47E2288F30FA}" type="presOf" srcId="{93DB048C-F063-431C-93E2-0E7DF2B0498B}" destId="{A052FBEA-67FA-4910-8AFD-1352960D2783}" srcOrd="0" destOrd="0" presId="urn:microsoft.com/office/officeart/2018/2/layout/IconLabelList"/>
    <dgm:cxn modelId="{0F4408E3-EA07-4B81-A7B5-56AC572DC75E}" type="presOf" srcId="{AB0814FF-4E2A-48E6-BC1A-56997C6DDE5E}" destId="{F112738C-A6D0-486E-99D2-57F86633BDB7}" srcOrd="0" destOrd="0" presId="urn:microsoft.com/office/officeart/2018/2/layout/IconLabelList"/>
    <dgm:cxn modelId="{4440BA4F-FB0C-4C95-A601-1E6B3D7C6551}" type="presParOf" srcId="{FBABEEA2-7CFC-44D6-9FFF-20D401D85C05}" destId="{2FEF023A-5589-472C-90DA-603E5CDC71BA}" srcOrd="0" destOrd="0" presId="urn:microsoft.com/office/officeart/2018/2/layout/IconLabelList"/>
    <dgm:cxn modelId="{DDF6E93F-A712-4A61-929A-A10C5E55575A}" type="presParOf" srcId="{2FEF023A-5589-472C-90DA-603E5CDC71BA}" destId="{A086EB11-3F83-4A88-A9A8-BCA7C2A1F303}" srcOrd="0" destOrd="0" presId="urn:microsoft.com/office/officeart/2018/2/layout/IconLabelList"/>
    <dgm:cxn modelId="{F1C9A9B5-7742-42FD-A2D2-F05AB6852674}" type="presParOf" srcId="{2FEF023A-5589-472C-90DA-603E5CDC71BA}" destId="{7C86824D-AB21-4A60-BE20-3CCE4471C243}" srcOrd="1" destOrd="0" presId="urn:microsoft.com/office/officeart/2018/2/layout/IconLabelList"/>
    <dgm:cxn modelId="{CF871145-02B6-486D-B23E-AAD736F3EDA5}" type="presParOf" srcId="{2FEF023A-5589-472C-90DA-603E5CDC71BA}" destId="{0CEFEB97-172C-4566-911C-FC6CB136DCFE}" srcOrd="2" destOrd="0" presId="urn:microsoft.com/office/officeart/2018/2/layout/IconLabelList"/>
    <dgm:cxn modelId="{E4139E52-B132-4484-AB52-F326385F77F4}" type="presParOf" srcId="{FBABEEA2-7CFC-44D6-9FFF-20D401D85C05}" destId="{989EC70D-10E5-46D1-8967-0F9600EB9D77}" srcOrd="1" destOrd="0" presId="urn:microsoft.com/office/officeart/2018/2/layout/IconLabelList"/>
    <dgm:cxn modelId="{F70AF0C5-56BC-4E6F-88A0-75BC755D05F7}" type="presParOf" srcId="{FBABEEA2-7CFC-44D6-9FFF-20D401D85C05}" destId="{6646ECD2-14BA-459A-9EFA-E26A6BD69DCB}" srcOrd="2" destOrd="0" presId="urn:microsoft.com/office/officeart/2018/2/layout/IconLabelList"/>
    <dgm:cxn modelId="{0DAA0F79-206C-4002-B209-C6F6F68AD381}" type="presParOf" srcId="{6646ECD2-14BA-459A-9EFA-E26A6BD69DCB}" destId="{83F0D374-0148-44FD-A69E-570FC0178CDB}" srcOrd="0" destOrd="0" presId="urn:microsoft.com/office/officeart/2018/2/layout/IconLabelList"/>
    <dgm:cxn modelId="{01A0700C-4F9F-4BE1-9A2C-01489D5B4453}" type="presParOf" srcId="{6646ECD2-14BA-459A-9EFA-E26A6BD69DCB}" destId="{D921AF0F-D1D7-41FB-BB40-96A26A7FA6DF}" srcOrd="1" destOrd="0" presId="urn:microsoft.com/office/officeart/2018/2/layout/IconLabelList"/>
    <dgm:cxn modelId="{A0171B3E-7B6D-43F7-A09D-D16E977F9865}" type="presParOf" srcId="{6646ECD2-14BA-459A-9EFA-E26A6BD69DCB}" destId="{A052FBEA-67FA-4910-8AFD-1352960D2783}" srcOrd="2" destOrd="0" presId="urn:microsoft.com/office/officeart/2018/2/layout/IconLabelList"/>
    <dgm:cxn modelId="{FBF9953C-1651-41D8-A326-601A2241E46D}" type="presParOf" srcId="{FBABEEA2-7CFC-44D6-9FFF-20D401D85C05}" destId="{DBDE57D7-FE85-427F-8870-38333799D577}" srcOrd="3" destOrd="0" presId="urn:microsoft.com/office/officeart/2018/2/layout/IconLabelList"/>
    <dgm:cxn modelId="{970323BB-96DE-4197-9687-CE1DDD0C60F9}" type="presParOf" srcId="{FBABEEA2-7CFC-44D6-9FFF-20D401D85C05}" destId="{8385387F-D5CE-4E2E-9440-BDA4F95D1673}" srcOrd="4" destOrd="0" presId="urn:microsoft.com/office/officeart/2018/2/layout/IconLabelList"/>
    <dgm:cxn modelId="{D7C8ED7D-A5D0-4552-AB3D-6FA4BABD1AE7}" type="presParOf" srcId="{8385387F-D5CE-4E2E-9440-BDA4F95D1673}" destId="{2B2DD5AE-80FB-466B-826D-08CE157B8370}" srcOrd="0" destOrd="0" presId="urn:microsoft.com/office/officeart/2018/2/layout/IconLabelList"/>
    <dgm:cxn modelId="{B0204BEA-172E-49DF-9EF3-5800D71AE14B}" type="presParOf" srcId="{8385387F-D5CE-4E2E-9440-BDA4F95D1673}" destId="{33C6C86C-768D-41F1-BA88-30C0D571C1C1}" srcOrd="1" destOrd="0" presId="urn:microsoft.com/office/officeart/2018/2/layout/IconLabelList"/>
    <dgm:cxn modelId="{31210140-57F1-4AC6-B914-DF21E75A4987}" type="presParOf" srcId="{8385387F-D5CE-4E2E-9440-BDA4F95D1673}" destId="{F112738C-A6D0-486E-99D2-57F86633BDB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499ED5-149A-40A7-BF64-7A011186CCE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23FEED-15E7-4D8F-B0F1-0463D44AE0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Data Exploration: Visualized distributions, missingness, correlations.</a:t>
          </a:r>
        </a:p>
      </dgm:t>
    </dgm:pt>
    <dgm:pt modelId="{9C24424F-A096-4CEF-B965-79D0FFC3DAFE}" type="parTrans" cxnId="{D6DE1452-72CA-4BDC-A641-F44FA5A8C80C}">
      <dgm:prSet/>
      <dgm:spPr/>
      <dgm:t>
        <a:bodyPr/>
        <a:lstStyle/>
        <a:p>
          <a:endParaRPr lang="en-US"/>
        </a:p>
      </dgm:t>
    </dgm:pt>
    <dgm:pt modelId="{DBFFF661-78F7-49D9-B7EF-7F7DC772018F}" type="sibTrans" cxnId="{D6DE1452-72CA-4BDC-A641-F44FA5A8C80C}">
      <dgm:prSet/>
      <dgm:spPr/>
      <dgm:t>
        <a:bodyPr/>
        <a:lstStyle/>
        <a:p>
          <a:endParaRPr lang="en-US"/>
        </a:p>
      </dgm:t>
    </dgm:pt>
    <dgm:pt modelId="{5EBAFDB3-9B84-4583-9AF1-07FADF698A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Feature Engineering: Created lab ratios, flags, diagnosis history, and extracted TF-IDF from clinical notes.</a:t>
          </a:r>
        </a:p>
      </dgm:t>
    </dgm:pt>
    <dgm:pt modelId="{757FD730-E9A2-4CC5-B650-D88652B14339}" type="parTrans" cxnId="{2AA08443-796C-45C9-BCE0-C361968F8EF7}">
      <dgm:prSet/>
      <dgm:spPr/>
      <dgm:t>
        <a:bodyPr/>
        <a:lstStyle/>
        <a:p>
          <a:endParaRPr lang="en-US"/>
        </a:p>
      </dgm:t>
    </dgm:pt>
    <dgm:pt modelId="{4221034B-99F8-43D7-A8E9-369382B4DD60}" type="sibTrans" cxnId="{2AA08443-796C-45C9-BCE0-C361968F8EF7}">
      <dgm:prSet/>
      <dgm:spPr/>
      <dgm:t>
        <a:bodyPr/>
        <a:lstStyle/>
        <a:p>
          <a:endParaRPr lang="en-US"/>
        </a:p>
      </dgm:t>
    </dgm:pt>
    <dgm:pt modelId="{ECA151EC-93E9-45A8-A759-7F5752C09B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Modeling: Logistic Regression, Random Forest, XGBoost, LightGBM evaluated using ROC AUC, PR AUC, Recall@Top X%</a:t>
          </a:r>
        </a:p>
      </dgm:t>
    </dgm:pt>
    <dgm:pt modelId="{7C8BA571-2695-4B71-8AA9-D280B6FF8427}" type="parTrans" cxnId="{930AA881-9CB5-4700-94A5-B3E6365DD1F4}">
      <dgm:prSet/>
      <dgm:spPr/>
      <dgm:t>
        <a:bodyPr/>
        <a:lstStyle/>
        <a:p>
          <a:endParaRPr lang="en-US"/>
        </a:p>
      </dgm:t>
    </dgm:pt>
    <dgm:pt modelId="{02DB4470-F8AA-4442-A933-ABD3C48C5B17}" type="sibTrans" cxnId="{930AA881-9CB5-4700-94A5-B3E6365DD1F4}">
      <dgm:prSet/>
      <dgm:spPr/>
      <dgm:t>
        <a:bodyPr/>
        <a:lstStyle/>
        <a:p>
          <a:endParaRPr lang="en-US"/>
        </a:p>
      </dgm:t>
    </dgm:pt>
    <dgm:pt modelId="{C2E4B0CC-E1FD-41CD-B628-8F7C8D65305B}" type="pres">
      <dgm:prSet presAssocID="{81499ED5-149A-40A7-BF64-7A011186CCE6}" presName="root" presStyleCnt="0">
        <dgm:presLayoutVars>
          <dgm:dir/>
          <dgm:resizeHandles val="exact"/>
        </dgm:presLayoutVars>
      </dgm:prSet>
      <dgm:spPr/>
    </dgm:pt>
    <dgm:pt modelId="{5BD41BAF-C661-427F-8D77-32ACF26F11A3}" type="pres">
      <dgm:prSet presAssocID="{D823FEED-15E7-4D8F-B0F1-0463D44AE0DF}" presName="compNode" presStyleCnt="0"/>
      <dgm:spPr/>
    </dgm:pt>
    <dgm:pt modelId="{EFC7229F-52BC-4155-A3F4-65B1FB600413}" type="pres">
      <dgm:prSet presAssocID="{D823FEED-15E7-4D8F-B0F1-0463D44AE0DF}" presName="bgRect" presStyleLbl="bgShp" presStyleIdx="0" presStyleCnt="3"/>
      <dgm:spPr/>
    </dgm:pt>
    <dgm:pt modelId="{BCE9416D-3E3A-4530-A98F-461F10DBE8A3}" type="pres">
      <dgm:prSet presAssocID="{D823FEED-15E7-4D8F-B0F1-0463D44AE0D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A2516B73-6242-4ECB-8335-B579B35CFA5C}" type="pres">
      <dgm:prSet presAssocID="{D823FEED-15E7-4D8F-B0F1-0463D44AE0DF}" presName="spaceRect" presStyleCnt="0"/>
      <dgm:spPr/>
    </dgm:pt>
    <dgm:pt modelId="{57829089-23E9-48B7-A8AD-327483DEE0AD}" type="pres">
      <dgm:prSet presAssocID="{D823FEED-15E7-4D8F-B0F1-0463D44AE0DF}" presName="parTx" presStyleLbl="revTx" presStyleIdx="0" presStyleCnt="3">
        <dgm:presLayoutVars>
          <dgm:chMax val="0"/>
          <dgm:chPref val="0"/>
        </dgm:presLayoutVars>
      </dgm:prSet>
      <dgm:spPr/>
    </dgm:pt>
    <dgm:pt modelId="{F35CB477-F6AD-4A1A-9173-8BDB0B851AB5}" type="pres">
      <dgm:prSet presAssocID="{DBFFF661-78F7-49D9-B7EF-7F7DC772018F}" presName="sibTrans" presStyleCnt="0"/>
      <dgm:spPr/>
    </dgm:pt>
    <dgm:pt modelId="{E502FC88-F320-4E7A-AB29-52F730D7F7FA}" type="pres">
      <dgm:prSet presAssocID="{5EBAFDB3-9B84-4583-9AF1-07FADF698A3C}" presName="compNode" presStyleCnt="0"/>
      <dgm:spPr/>
    </dgm:pt>
    <dgm:pt modelId="{296D1B88-EA22-4FB0-916E-3281676C0FD1}" type="pres">
      <dgm:prSet presAssocID="{5EBAFDB3-9B84-4583-9AF1-07FADF698A3C}" presName="bgRect" presStyleLbl="bgShp" presStyleIdx="1" presStyleCnt="3"/>
      <dgm:spPr/>
    </dgm:pt>
    <dgm:pt modelId="{FC47C06E-F381-4F08-B143-6A11A14D9D08}" type="pres">
      <dgm:prSet presAssocID="{5EBAFDB3-9B84-4583-9AF1-07FADF698A3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g"/>
        </a:ext>
      </dgm:extLst>
    </dgm:pt>
    <dgm:pt modelId="{5466B83F-9DD9-4C94-872F-C4CFFBD06CD0}" type="pres">
      <dgm:prSet presAssocID="{5EBAFDB3-9B84-4583-9AF1-07FADF698A3C}" presName="spaceRect" presStyleCnt="0"/>
      <dgm:spPr/>
    </dgm:pt>
    <dgm:pt modelId="{8D6A6CEA-84EC-4B7F-B01B-86571BAE3AA3}" type="pres">
      <dgm:prSet presAssocID="{5EBAFDB3-9B84-4583-9AF1-07FADF698A3C}" presName="parTx" presStyleLbl="revTx" presStyleIdx="1" presStyleCnt="3">
        <dgm:presLayoutVars>
          <dgm:chMax val="0"/>
          <dgm:chPref val="0"/>
        </dgm:presLayoutVars>
      </dgm:prSet>
      <dgm:spPr/>
    </dgm:pt>
    <dgm:pt modelId="{4BD6E2CF-98B2-4ADE-AE3D-5890AE793F94}" type="pres">
      <dgm:prSet presAssocID="{4221034B-99F8-43D7-A8E9-369382B4DD60}" presName="sibTrans" presStyleCnt="0"/>
      <dgm:spPr/>
    </dgm:pt>
    <dgm:pt modelId="{40CD2DB2-4AE2-4CBE-A93E-6C7962EF76DD}" type="pres">
      <dgm:prSet presAssocID="{ECA151EC-93E9-45A8-A759-7F5752C09B9C}" presName="compNode" presStyleCnt="0"/>
      <dgm:spPr/>
    </dgm:pt>
    <dgm:pt modelId="{0EFD278B-D358-493B-A04F-EFDE7B53F19E}" type="pres">
      <dgm:prSet presAssocID="{ECA151EC-93E9-45A8-A759-7F5752C09B9C}" presName="bgRect" presStyleLbl="bgShp" presStyleIdx="2" presStyleCnt="3"/>
      <dgm:spPr/>
    </dgm:pt>
    <dgm:pt modelId="{35B72EBB-18C8-4F4B-A588-35579E2BC74C}" type="pres">
      <dgm:prSet presAssocID="{ECA151EC-93E9-45A8-A759-7F5752C09B9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DA99746B-927A-47F5-8D72-2BAC0D389172}" type="pres">
      <dgm:prSet presAssocID="{ECA151EC-93E9-45A8-A759-7F5752C09B9C}" presName="spaceRect" presStyleCnt="0"/>
      <dgm:spPr/>
    </dgm:pt>
    <dgm:pt modelId="{E01E1212-E2A6-4C8F-A092-957CF6A0FAED}" type="pres">
      <dgm:prSet presAssocID="{ECA151EC-93E9-45A8-A759-7F5752C09B9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0AC8D34-F414-4829-AD70-8E9C321A1471}" type="presOf" srcId="{D823FEED-15E7-4D8F-B0F1-0463D44AE0DF}" destId="{57829089-23E9-48B7-A8AD-327483DEE0AD}" srcOrd="0" destOrd="0" presId="urn:microsoft.com/office/officeart/2018/2/layout/IconVerticalSolidList"/>
    <dgm:cxn modelId="{7CE19E5E-AC7A-462C-8CB4-52B73A014E00}" type="presOf" srcId="{81499ED5-149A-40A7-BF64-7A011186CCE6}" destId="{C2E4B0CC-E1FD-41CD-B628-8F7C8D65305B}" srcOrd="0" destOrd="0" presId="urn:microsoft.com/office/officeart/2018/2/layout/IconVerticalSolidList"/>
    <dgm:cxn modelId="{2AA08443-796C-45C9-BCE0-C361968F8EF7}" srcId="{81499ED5-149A-40A7-BF64-7A011186CCE6}" destId="{5EBAFDB3-9B84-4583-9AF1-07FADF698A3C}" srcOrd="1" destOrd="0" parTransId="{757FD730-E9A2-4CC5-B650-D88652B14339}" sibTransId="{4221034B-99F8-43D7-A8E9-369382B4DD60}"/>
    <dgm:cxn modelId="{D6DE1452-72CA-4BDC-A641-F44FA5A8C80C}" srcId="{81499ED5-149A-40A7-BF64-7A011186CCE6}" destId="{D823FEED-15E7-4D8F-B0F1-0463D44AE0DF}" srcOrd="0" destOrd="0" parTransId="{9C24424F-A096-4CEF-B965-79D0FFC3DAFE}" sibTransId="{DBFFF661-78F7-49D9-B7EF-7F7DC772018F}"/>
    <dgm:cxn modelId="{5E22AE53-57EE-4481-8B9A-E9358DC0D281}" type="presOf" srcId="{5EBAFDB3-9B84-4583-9AF1-07FADF698A3C}" destId="{8D6A6CEA-84EC-4B7F-B01B-86571BAE3AA3}" srcOrd="0" destOrd="0" presId="urn:microsoft.com/office/officeart/2018/2/layout/IconVerticalSolidList"/>
    <dgm:cxn modelId="{930AA881-9CB5-4700-94A5-B3E6365DD1F4}" srcId="{81499ED5-149A-40A7-BF64-7A011186CCE6}" destId="{ECA151EC-93E9-45A8-A759-7F5752C09B9C}" srcOrd="2" destOrd="0" parTransId="{7C8BA571-2695-4B71-8AA9-D280B6FF8427}" sibTransId="{02DB4470-F8AA-4442-A933-ABD3C48C5B17}"/>
    <dgm:cxn modelId="{13983FD0-419D-40E8-933E-D56E127B755A}" type="presOf" srcId="{ECA151EC-93E9-45A8-A759-7F5752C09B9C}" destId="{E01E1212-E2A6-4C8F-A092-957CF6A0FAED}" srcOrd="0" destOrd="0" presId="urn:microsoft.com/office/officeart/2018/2/layout/IconVerticalSolidList"/>
    <dgm:cxn modelId="{46EC4C2B-C2C3-4F21-A5C5-CB971BAD06BC}" type="presParOf" srcId="{C2E4B0CC-E1FD-41CD-B628-8F7C8D65305B}" destId="{5BD41BAF-C661-427F-8D77-32ACF26F11A3}" srcOrd="0" destOrd="0" presId="urn:microsoft.com/office/officeart/2018/2/layout/IconVerticalSolidList"/>
    <dgm:cxn modelId="{AE5591DC-1BD5-4DCA-B969-ECCBFC3F87E6}" type="presParOf" srcId="{5BD41BAF-C661-427F-8D77-32ACF26F11A3}" destId="{EFC7229F-52BC-4155-A3F4-65B1FB600413}" srcOrd="0" destOrd="0" presId="urn:microsoft.com/office/officeart/2018/2/layout/IconVerticalSolidList"/>
    <dgm:cxn modelId="{425B9955-D2D3-44D7-9F62-C9AEFEF6D408}" type="presParOf" srcId="{5BD41BAF-C661-427F-8D77-32ACF26F11A3}" destId="{BCE9416D-3E3A-4530-A98F-461F10DBE8A3}" srcOrd="1" destOrd="0" presId="urn:microsoft.com/office/officeart/2018/2/layout/IconVerticalSolidList"/>
    <dgm:cxn modelId="{76084256-DD4D-42F8-8B46-2D80342CA219}" type="presParOf" srcId="{5BD41BAF-C661-427F-8D77-32ACF26F11A3}" destId="{A2516B73-6242-4ECB-8335-B579B35CFA5C}" srcOrd="2" destOrd="0" presId="urn:microsoft.com/office/officeart/2018/2/layout/IconVerticalSolidList"/>
    <dgm:cxn modelId="{8179D6C2-CF47-4E10-A5C2-43280EAA331E}" type="presParOf" srcId="{5BD41BAF-C661-427F-8D77-32ACF26F11A3}" destId="{57829089-23E9-48B7-A8AD-327483DEE0AD}" srcOrd="3" destOrd="0" presId="urn:microsoft.com/office/officeart/2018/2/layout/IconVerticalSolidList"/>
    <dgm:cxn modelId="{2F2EE4A5-A10B-44CE-BC7D-87DEF7AD368B}" type="presParOf" srcId="{C2E4B0CC-E1FD-41CD-B628-8F7C8D65305B}" destId="{F35CB477-F6AD-4A1A-9173-8BDB0B851AB5}" srcOrd="1" destOrd="0" presId="urn:microsoft.com/office/officeart/2018/2/layout/IconVerticalSolidList"/>
    <dgm:cxn modelId="{6F758A1B-4A01-4ECC-A708-FE98A755DA27}" type="presParOf" srcId="{C2E4B0CC-E1FD-41CD-B628-8F7C8D65305B}" destId="{E502FC88-F320-4E7A-AB29-52F730D7F7FA}" srcOrd="2" destOrd="0" presId="urn:microsoft.com/office/officeart/2018/2/layout/IconVerticalSolidList"/>
    <dgm:cxn modelId="{750D69FC-397B-4D85-8790-2F099FA0E3AE}" type="presParOf" srcId="{E502FC88-F320-4E7A-AB29-52F730D7F7FA}" destId="{296D1B88-EA22-4FB0-916E-3281676C0FD1}" srcOrd="0" destOrd="0" presId="urn:microsoft.com/office/officeart/2018/2/layout/IconVerticalSolidList"/>
    <dgm:cxn modelId="{FCAA3F63-2EB5-4130-855C-37CBB3B4C04E}" type="presParOf" srcId="{E502FC88-F320-4E7A-AB29-52F730D7F7FA}" destId="{FC47C06E-F381-4F08-B143-6A11A14D9D08}" srcOrd="1" destOrd="0" presId="urn:microsoft.com/office/officeart/2018/2/layout/IconVerticalSolidList"/>
    <dgm:cxn modelId="{7BF7D280-1D35-431E-87F6-02BE8E62189B}" type="presParOf" srcId="{E502FC88-F320-4E7A-AB29-52F730D7F7FA}" destId="{5466B83F-9DD9-4C94-872F-C4CFFBD06CD0}" srcOrd="2" destOrd="0" presId="urn:microsoft.com/office/officeart/2018/2/layout/IconVerticalSolidList"/>
    <dgm:cxn modelId="{D4AEAAD4-70AD-4C81-9CEE-A86D08EE144E}" type="presParOf" srcId="{E502FC88-F320-4E7A-AB29-52F730D7F7FA}" destId="{8D6A6CEA-84EC-4B7F-B01B-86571BAE3AA3}" srcOrd="3" destOrd="0" presId="urn:microsoft.com/office/officeart/2018/2/layout/IconVerticalSolidList"/>
    <dgm:cxn modelId="{BCBA696F-A521-40FB-A2BB-96BC7B858371}" type="presParOf" srcId="{C2E4B0CC-E1FD-41CD-B628-8F7C8D65305B}" destId="{4BD6E2CF-98B2-4ADE-AE3D-5890AE793F94}" srcOrd="3" destOrd="0" presId="urn:microsoft.com/office/officeart/2018/2/layout/IconVerticalSolidList"/>
    <dgm:cxn modelId="{59B02E1B-C65D-4CF9-B23B-3DF9BD5C0C1C}" type="presParOf" srcId="{C2E4B0CC-E1FD-41CD-B628-8F7C8D65305B}" destId="{40CD2DB2-4AE2-4CBE-A93E-6C7962EF76DD}" srcOrd="4" destOrd="0" presId="urn:microsoft.com/office/officeart/2018/2/layout/IconVerticalSolidList"/>
    <dgm:cxn modelId="{08145562-2BF6-4E0C-95D6-74CB96A0448A}" type="presParOf" srcId="{40CD2DB2-4AE2-4CBE-A93E-6C7962EF76DD}" destId="{0EFD278B-D358-493B-A04F-EFDE7B53F19E}" srcOrd="0" destOrd="0" presId="urn:microsoft.com/office/officeart/2018/2/layout/IconVerticalSolidList"/>
    <dgm:cxn modelId="{EE45CD9A-4B72-4380-9580-B277C3A9928E}" type="presParOf" srcId="{40CD2DB2-4AE2-4CBE-A93E-6C7962EF76DD}" destId="{35B72EBB-18C8-4F4B-A588-35579E2BC74C}" srcOrd="1" destOrd="0" presId="urn:microsoft.com/office/officeart/2018/2/layout/IconVerticalSolidList"/>
    <dgm:cxn modelId="{7518FE10-B574-4817-940A-95D44C0FF1D7}" type="presParOf" srcId="{40CD2DB2-4AE2-4CBE-A93E-6C7962EF76DD}" destId="{DA99746B-927A-47F5-8D72-2BAC0D389172}" srcOrd="2" destOrd="0" presId="urn:microsoft.com/office/officeart/2018/2/layout/IconVerticalSolidList"/>
    <dgm:cxn modelId="{7049A174-798D-42E4-9BC7-8BE51F5684CE}" type="presParOf" srcId="{40CD2DB2-4AE2-4CBE-A93E-6C7962EF76DD}" destId="{E01E1212-E2A6-4C8F-A092-957CF6A0FA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31003B-040D-4672-BDDA-467ABA36CFB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D050BCC-6729-4D2E-8B41-F374BB409B20}">
      <dgm:prSet/>
      <dgm:spPr/>
      <dgm:t>
        <a:bodyPr/>
        <a:lstStyle/>
        <a:p>
          <a:pPr>
            <a:defRPr cap="all"/>
          </a:pPr>
          <a:r>
            <a:rPr lang="en-US"/>
            <a:t>Best model: LightGBM</a:t>
          </a:r>
        </a:p>
      </dgm:t>
    </dgm:pt>
    <dgm:pt modelId="{D4FA2FF2-B5B6-4317-920B-9836C2912C58}" type="parTrans" cxnId="{631FBF6A-BCAD-40DF-BDDB-182475E97069}">
      <dgm:prSet/>
      <dgm:spPr/>
      <dgm:t>
        <a:bodyPr/>
        <a:lstStyle/>
        <a:p>
          <a:endParaRPr lang="en-US"/>
        </a:p>
      </dgm:t>
    </dgm:pt>
    <dgm:pt modelId="{7A90F46E-5261-4725-9A81-FE68AECDD937}" type="sibTrans" cxnId="{631FBF6A-BCAD-40DF-BDDB-182475E97069}">
      <dgm:prSet/>
      <dgm:spPr/>
      <dgm:t>
        <a:bodyPr/>
        <a:lstStyle/>
        <a:p>
          <a:endParaRPr lang="en-US"/>
        </a:p>
      </dgm:t>
    </dgm:pt>
    <dgm:pt modelId="{93DF23EF-9F84-474C-B98C-A8FB6ABBBF9A}">
      <dgm:prSet/>
      <dgm:spPr/>
      <dgm:t>
        <a:bodyPr/>
        <a:lstStyle/>
        <a:p>
          <a:pPr>
            <a:defRPr cap="all"/>
          </a:pPr>
          <a:r>
            <a:rPr lang="en-US"/>
            <a:t>- ROC AUC: 0.976</a:t>
          </a:r>
        </a:p>
      </dgm:t>
    </dgm:pt>
    <dgm:pt modelId="{4D360C38-3E9D-4D03-8C41-6B42C7AA4FE1}" type="parTrans" cxnId="{6AA3F34A-AEA1-49B7-B699-CE76F1F8C475}">
      <dgm:prSet/>
      <dgm:spPr/>
      <dgm:t>
        <a:bodyPr/>
        <a:lstStyle/>
        <a:p>
          <a:endParaRPr lang="en-US"/>
        </a:p>
      </dgm:t>
    </dgm:pt>
    <dgm:pt modelId="{EDCDFA53-B516-45A4-80C2-0FF0246E34CE}" type="sibTrans" cxnId="{6AA3F34A-AEA1-49B7-B699-CE76F1F8C475}">
      <dgm:prSet/>
      <dgm:spPr/>
      <dgm:t>
        <a:bodyPr/>
        <a:lstStyle/>
        <a:p>
          <a:endParaRPr lang="en-US"/>
        </a:p>
      </dgm:t>
    </dgm:pt>
    <dgm:pt modelId="{82E75104-94AF-418A-B07F-0AAA30988F59}">
      <dgm:prSet/>
      <dgm:spPr/>
      <dgm:t>
        <a:bodyPr/>
        <a:lstStyle/>
        <a:p>
          <a:pPr>
            <a:defRPr cap="all"/>
          </a:pPr>
          <a:r>
            <a:rPr lang="en-US"/>
            <a:t>- PR AUC: 0.884</a:t>
          </a:r>
        </a:p>
      </dgm:t>
    </dgm:pt>
    <dgm:pt modelId="{87A54AA6-7850-4EBB-8940-54745869E9DB}" type="parTrans" cxnId="{8C7D0777-EFD5-4680-BAB6-A59D1D6C4024}">
      <dgm:prSet/>
      <dgm:spPr/>
      <dgm:t>
        <a:bodyPr/>
        <a:lstStyle/>
        <a:p>
          <a:endParaRPr lang="en-US"/>
        </a:p>
      </dgm:t>
    </dgm:pt>
    <dgm:pt modelId="{358AEEF5-F086-40E8-8D9C-A4B9F3721AA0}" type="sibTrans" cxnId="{8C7D0777-EFD5-4680-BAB6-A59D1D6C4024}">
      <dgm:prSet/>
      <dgm:spPr/>
      <dgm:t>
        <a:bodyPr/>
        <a:lstStyle/>
        <a:p>
          <a:endParaRPr lang="en-US"/>
        </a:p>
      </dgm:t>
    </dgm:pt>
    <dgm:pt modelId="{020B955D-F7B8-48F5-AF8B-208B538DEB21}">
      <dgm:prSet/>
      <dgm:spPr/>
      <dgm:t>
        <a:bodyPr/>
        <a:lstStyle/>
        <a:p>
          <a:pPr>
            <a:defRPr cap="all"/>
          </a:pPr>
          <a:r>
            <a:rPr lang="en-US"/>
            <a:t>Recall @ Top 10%:</a:t>
          </a:r>
        </a:p>
      </dgm:t>
    </dgm:pt>
    <dgm:pt modelId="{0D12013F-4953-408F-84F0-CB1C2686530C}" type="parTrans" cxnId="{4F74CEB1-309F-4D65-8EE9-AF380B4225C7}">
      <dgm:prSet/>
      <dgm:spPr/>
      <dgm:t>
        <a:bodyPr/>
        <a:lstStyle/>
        <a:p>
          <a:endParaRPr lang="en-US"/>
        </a:p>
      </dgm:t>
    </dgm:pt>
    <dgm:pt modelId="{E3297ED0-7F77-4F64-990E-0B78F518B647}" type="sibTrans" cxnId="{4F74CEB1-309F-4D65-8EE9-AF380B4225C7}">
      <dgm:prSet/>
      <dgm:spPr/>
      <dgm:t>
        <a:bodyPr/>
        <a:lstStyle/>
        <a:p>
          <a:endParaRPr lang="en-US"/>
        </a:p>
      </dgm:t>
    </dgm:pt>
    <dgm:pt modelId="{F4F9A92B-3FCF-48C1-B58D-70C10DB20D71}">
      <dgm:prSet/>
      <dgm:spPr/>
      <dgm:t>
        <a:bodyPr/>
        <a:lstStyle/>
        <a:p>
          <a:pPr>
            <a:defRPr cap="all"/>
          </a:pPr>
          <a:r>
            <a:rPr lang="en-US"/>
            <a:t>- LR: 0.20</a:t>
          </a:r>
        </a:p>
      </dgm:t>
    </dgm:pt>
    <dgm:pt modelId="{9A536FFA-AFC7-4860-9AA1-2C2AD6CAEB3A}" type="parTrans" cxnId="{B4DCF3F7-28BF-4920-965E-7FCD8C64CEBE}">
      <dgm:prSet/>
      <dgm:spPr/>
      <dgm:t>
        <a:bodyPr/>
        <a:lstStyle/>
        <a:p>
          <a:endParaRPr lang="en-US"/>
        </a:p>
      </dgm:t>
    </dgm:pt>
    <dgm:pt modelId="{A8AF1F85-953C-412E-BFD4-352F791F2E87}" type="sibTrans" cxnId="{B4DCF3F7-28BF-4920-965E-7FCD8C64CEBE}">
      <dgm:prSet/>
      <dgm:spPr/>
      <dgm:t>
        <a:bodyPr/>
        <a:lstStyle/>
        <a:p>
          <a:endParaRPr lang="en-US"/>
        </a:p>
      </dgm:t>
    </dgm:pt>
    <dgm:pt modelId="{AAD25B26-8506-43B1-AAFC-C63170EF6C76}">
      <dgm:prSet/>
      <dgm:spPr/>
      <dgm:t>
        <a:bodyPr/>
        <a:lstStyle/>
        <a:p>
          <a:pPr>
            <a:defRPr cap="all"/>
          </a:pPr>
          <a:r>
            <a:rPr lang="en-US"/>
            <a:t>- RF: 0.83</a:t>
          </a:r>
        </a:p>
      </dgm:t>
    </dgm:pt>
    <dgm:pt modelId="{53D96D9E-8532-4C59-BEB7-C3D4BCAEAFE2}" type="parTrans" cxnId="{BEBD40D6-FA53-4D25-82F3-1DA497235843}">
      <dgm:prSet/>
      <dgm:spPr/>
      <dgm:t>
        <a:bodyPr/>
        <a:lstStyle/>
        <a:p>
          <a:endParaRPr lang="en-US"/>
        </a:p>
      </dgm:t>
    </dgm:pt>
    <dgm:pt modelId="{3FA20F08-936C-4B37-9454-6D6B8BCC3962}" type="sibTrans" cxnId="{BEBD40D6-FA53-4D25-82F3-1DA497235843}">
      <dgm:prSet/>
      <dgm:spPr/>
      <dgm:t>
        <a:bodyPr/>
        <a:lstStyle/>
        <a:p>
          <a:endParaRPr lang="en-US"/>
        </a:p>
      </dgm:t>
    </dgm:pt>
    <dgm:pt modelId="{9F62DC17-EEA8-4B69-AFD0-DB4A36132CD8}">
      <dgm:prSet/>
      <dgm:spPr/>
      <dgm:t>
        <a:bodyPr/>
        <a:lstStyle/>
        <a:p>
          <a:pPr>
            <a:defRPr cap="all"/>
          </a:pPr>
          <a:r>
            <a:rPr lang="en-US"/>
            <a:t>- XGB: 0.93</a:t>
          </a:r>
        </a:p>
      </dgm:t>
    </dgm:pt>
    <dgm:pt modelId="{F67466FF-0565-4017-9C75-9586D42F47BB}" type="parTrans" cxnId="{02BD0CC0-E388-4332-87E0-719E6E1E2E98}">
      <dgm:prSet/>
      <dgm:spPr/>
      <dgm:t>
        <a:bodyPr/>
        <a:lstStyle/>
        <a:p>
          <a:endParaRPr lang="en-US"/>
        </a:p>
      </dgm:t>
    </dgm:pt>
    <dgm:pt modelId="{B38FA67A-4901-4D5F-8E6D-696AE87B48FF}" type="sibTrans" cxnId="{02BD0CC0-E388-4332-87E0-719E6E1E2E98}">
      <dgm:prSet/>
      <dgm:spPr/>
      <dgm:t>
        <a:bodyPr/>
        <a:lstStyle/>
        <a:p>
          <a:endParaRPr lang="en-US"/>
        </a:p>
      </dgm:t>
    </dgm:pt>
    <dgm:pt modelId="{81574C52-5C0E-4644-B16D-14044CE662BD}">
      <dgm:prSet/>
      <dgm:spPr/>
      <dgm:t>
        <a:bodyPr/>
        <a:lstStyle/>
        <a:p>
          <a:pPr>
            <a:defRPr cap="all"/>
          </a:pPr>
          <a:r>
            <a:rPr lang="en-US"/>
            <a:t>- LGBM: 0.94</a:t>
          </a:r>
        </a:p>
      </dgm:t>
    </dgm:pt>
    <dgm:pt modelId="{9548DB4D-EC53-4E5D-9012-B2DF3D642071}" type="parTrans" cxnId="{A3B2324C-4C87-445C-A16F-DD7AFA509199}">
      <dgm:prSet/>
      <dgm:spPr/>
      <dgm:t>
        <a:bodyPr/>
        <a:lstStyle/>
        <a:p>
          <a:endParaRPr lang="en-US"/>
        </a:p>
      </dgm:t>
    </dgm:pt>
    <dgm:pt modelId="{DC3D2DB9-B569-4B9C-90FF-D2F71FBC2E9A}" type="sibTrans" cxnId="{A3B2324C-4C87-445C-A16F-DD7AFA509199}">
      <dgm:prSet/>
      <dgm:spPr/>
      <dgm:t>
        <a:bodyPr/>
        <a:lstStyle/>
        <a:p>
          <a:endParaRPr lang="en-US"/>
        </a:p>
      </dgm:t>
    </dgm:pt>
    <dgm:pt modelId="{DF23D2FD-0156-45D0-AE9A-659F1DB0C253}" type="pres">
      <dgm:prSet presAssocID="{B831003B-040D-4672-BDDA-467ABA36CFBB}" presName="root" presStyleCnt="0">
        <dgm:presLayoutVars>
          <dgm:dir/>
          <dgm:resizeHandles val="exact"/>
        </dgm:presLayoutVars>
      </dgm:prSet>
      <dgm:spPr/>
    </dgm:pt>
    <dgm:pt modelId="{2C36022C-5168-4DF1-86A6-8F43852BA8A9}" type="pres">
      <dgm:prSet presAssocID="{1D050BCC-6729-4D2E-8B41-F374BB409B20}" presName="compNode" presStyleCnt="0"/>
      <dgm:spPr/>
    </dgm:pt>
    <dgm:pt modelId="{D74DCB2B-7977-47C5-8D03-73A1756A4B22}" type="pres">
      <dgm:prSet presAssocID="{1D050BCC-6729-4D2E-8B41-F374BB409B20}" presName="iconBgRect" presStyleLbl="bgShp" presStyleIdx="0" presStyleCnt="8"/>
      <dgm:spPr/>
    </dgm:pt>
    <dgm:pt modelId="{0FC2556E-482A-4705-A251-4A10974DD2B7}" type="pres">
      <dgm:prSet presAssocID="{1D050BCC-6729-4D2E-8B41-F374BB409B20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995449E8-6885-491F-8C47-C92EF24D76E1}" type="pres">
      <dgm:prSet presAssocID="{1D050BCC-6729-4D2E-8B41-F374BB409B20}" presName="spaceRect" presStyleCnt="0"/>
      <dgm:spPr/>
    </dgm:pt>
    <dgm:pt modelId="{3C87B122-E06F-459E-9305-B26DAA73140B}" type="pres">
      <dgm:prSet presAssocID="{1D050BCC-6729-4D2E-8B41-F374BB409B20}" presName="textRect" presStyleLbl="revTx" presStyleIdx="0" presStyleCnt="8">
        <dgm:presLayoutVars>
          <dgm:chMax val="1"/>
          <dgm:chPref val="1"/>
        </dgm:presLayoutVars>
      </dgm:prSet>
      <dgm:spPr/>
    </dgm:pt>
    <dgm:pt modelId="{40B7285A-5E24-4F7A-814F-944EB9A5A6D1}" type="pres">
      <dgm:prSet presAssocID="{7A90F46E-5261-4725-9A81-FE68AECDD937}" presName="sibTrans" presStyleCnt="0"/>
      <dgm:spPr/>
    </dgm:pt>
    <dgm:pt modelId="{CE4D463C-B61D-4360-B901-BB301C9160D8}" type="pres">
      <dgm:prSet presAssocID="{93DF23EF-9F84-474C-B98C-A8FB6ABBBF9A}" presName="compNode" presStyleCnt="0"/>
      <dgm:spPr/>
    </dgm:pt>
    <dgm:pt modelId="{D8D73DEE-1122-4602-95EC-E8253E6D11C4}" type="pres">
      <dgm:prSet presAssocID="{93DF23EF-9F84-474C-B98C-A8FB6ABBBF9A}" presName="iconBgRect" presStyleLbl="bgShp" presStyleIdx="1" presStyleCnt="8"/>
      <dgm:spPr/>
    </dgm:pt>
    <dgm:pt modelId="{5671F471-BA02-4BB6-81DA-E7FF8E976A8F}" type="pres">
      <dgm:prSet presAssocID="{93DF23EF-9F84-474C-B98C-A8FB6ABBBF9A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308E67E5-F4AE-428F-928D-7C4F4A156C21}" type="pres">
      <dgm:prSet presAssocID="{93DF23EF-9F84-474C-B98C-A8FB6ABBBF9A}" presName="spaceRect" presStyleCnt="0"/>
      <dgm:spPr/>
    </dgm:pt>
    <dgm:pt modelId="{A244B2FB-1A80-4D9B-A1C2-BFBDD665E0DA}" type="pres">
      <dgm:prSet presAssocID="{93DF23EF-9F84-474C-B98C-A8FB6ABBBF9A}" presName="textRect" presStyleLbl="revTx" presStyleIdx="1" presStyleCnt="8">
        <dgm:presLayoutVars>
          <dgm:chMax val="1"/>
          <dgm:chPref val="1"/>
        </dgm:presLayoutVars>
      </dgm:prSet>
      <dgm:spPr/>
    </dgm:pt>
    <dgm:pt modelId="{120513CC-51C6-47B9-9FA7-085033F67BB8}" type="pres">
      <dgm:prSet presAssocID="{EDCDFA53-B516-45A4-80C2-0FF0246E34CE}" presName="sibTrans" presStyleCnt="0"/>
      <dgm:spPr/>
    </dgm:pt>
    <dgm:pt modelId="{3607378B-71AD-4DF7-9862-54B0A844BD23}" type="pres">
      <dgm:prSet presAssocID="{82E75104-94AF-418A-B07F-0AAA30988F59}" presName="compNode" presStyleCnt="0"/>
      <dgm:spPr/>
    </dgm:pt>
    <dgm:pt modelId="{85B14EB0-78A6-4705-B12B-1E6349540B81}" type="pres">
      <dgm:prSet presAssocID="{82E75104-94AF-418A-B07F-0AAA30988F59}" presName="iconBgRect" presStyleLbl="bgShp" presStyleIdx="2" presStyleCnt="8"/>
      <dgm:spPr/>
    </dgm:pt>
    <dgm:pt modelId="{E0C13122-186E-4BB0-9D7C-240213356D5D}" type="pres">
      <dgm:prSet presAssocID="{82E75104-94AF-418A-B07F-0AAA30988F59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EA1F8210-4143-4489-88DB-9D74CA78226A}" type="pres">
      <dgm:prSet presAssocID="{82E75104-94AF-418A-B07F-0AAA30988F59}" presName="spaceRect" presStyleCnt="0"/>
      <dgm:spPr/>
    </dgm:pt>
    <dgm:pt modelId="{0DFA1008-41FC-4158-B5C3-1ECB2A20D8E7}" type="pres">
      <dgm:prSet presAssocID="{82E75104-94AF-418A-B07F-0AAA30988F59}" presName="textRect" presStyleLbl="revTx" presStyleIdx="2" presStyleCnt="8">
        <dgm:presLayoutVars>
          <dgm:chMax val="1"/>
          <dgm:chPref val="1"/>
        </dgm:presLayoutVars>
      </dgm:prSet>
      <dgm:spPr/>
    </dgm:pt>
    <dgm:pt modelId="{03777EAB-2747-4AA5-B937-88A2F94703BD}" type="pres">
      <dgm:prSet presAssocID="{358AEEF5-F086-40E8-8D9C-A4B9F3721AA0}" presName="sibTrans" presStyleCnt="0"/>
      <dgm:spPr/>
    </dgm:pt>
    <dgm:pt modelId="{C50D27D6-FD8B-40DE-8F89-1417390563C6}" type="pres">
      <dgm:prSet presAssocID="{020B955D-F7B8-48F5-AF8B-208B538DEB21}" presName="compNode" presStyleCnt="0"/>
      <dgm:spPr/>
    </dgm:pt>
    <dgm:pt modelId="{79DA1622-0953-4DBE-98E9-11DCA7DA3EBA}" type="pres">
      <dgm:prSet presAssocID="{020B955D-F7B8-48F5-AF8B-208B538DEB21}" presName="iconBgRect" presStyleLbl="bgShp" presStyleIdx="3" presStyleCnt="8"/>
      <dgm:spPr/>
    </dgm:pt>
    <dgm:pt modelId="{B5ED34CE-3A46-4E9F-B14C-BED9361571CE}" type="pres">
      <dgm:prSet presAssocID="{020B955D-F7B8-48F5-AF8B-208B538DEB21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C73F5FBE-45C8-4C4E-8053-16D8E5EB2889}" type="pres">
      <dgm:prSet presAssocID="{020B955D-F7B8-48F5-AF8B-208B538DEB21}" presName="spaceRect" presStyleCnt="0"/>
      <dgm:spPr/>
    </dgm:pt>
    <dgm:pt modelId="{536896A1-4DC3-429D-991F-31EDE331E7FC}" type="pres">
      <dgm:prSet presAssocID="{020B955D-F7B8-48F5-AF8B-208B538DEB21}" presName="textRect" presStyleLbl="revTx" presStyleIdx="3" presStyleCnt="8">
        <dgm:presLayoutVars>
          <dgm:chMax val="1"/>
          <dgm:chPref val="1"/>
        </dgm:presLayoutVars>
      </dgm:prSet>
      <dgm:spPr/>
    </dgm:pt>
    <dgm:pt modelId="{EAE23A69-00CB-4937-AB4F-A7B666060FB9}" type="pres">
      <dgm:prSet presAssocID="{E3297ED0-7F77-4F64-990E-0B78F518B647}" presName="sibTrans" presStyleCnt="0"/>
      <dgm:spPr/>
    </dgm:pt>
    <dgm:pt modelId="{0423A5C3-CDF5-4F23-B700-BBC214E18044}" type="pres">
      <dgm:prSet presAssocID="{F4F9A92B-3FCF-48C1-B58D-70C10DB20D71}" presName="compNode" presStyleCnt="0"/>
      <dgm:spPr/>
    </dgm:pt>
    <dgm:pt modelId="{344ABA4E-04F7-4D63-BAAD-C48E2E7A4126}" type="pres">
      <dgm:prSet presAssocID="{F4F9A92B-3FCF-48C1-B58D-70C10DB20D71}" presName="iconBgRect" presStyleLbl="bgShp" presStyleIdx="4" presStyleCnt="8"/>
      <dgm:spPr/>
    </dgm:pt>
    <dgm:pt modelId="{36BCCB25-A6FC-44B8-B6B9-4167B7547BBB}" type="pres">
      <dgm:prSet presAssocID="{F4F9A92B-3FCF-48C1-B58D-70C10DB20D71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E16C0A8-64BB-45B1-96E3-E26337EC2959}" type="pres">
      <dgm:prSet presAssocID="{F4F9A92B-3FCF-48C1-B58D-70C10DB20D71}" presName="spaceRect" presStyleCnt="0"/>
      <dgm:spPr/>
    </dgm:pt>
    <dgm:pt modelId="{667982CF-8E1A-4ED6-AA1B-4B141FFDB813}" type="pres">
      <dgm:prSet presAssocID="{F4F9A92B-3FCF-48C1-B58D-70C10DB20D71}" presName="textRect" presStyleLbl="revTx" presStyleIdx="4" presStyleCnt="8">
        <dgm:presLayoutVars>
          <dgm:chMax val="1"/>
          <dgm:chPref val="1"/>
        </dgm:presLayoutVars>
      </dgm:prSet>
      <dgm:spPr/>
    </dgm:pt>
    <dgm:pt modelId="{FEC32A4B-8940-4ACB-9FF3-228498AA83A1}" type="pres">
      <dgm:prSet presAssocID="{A8AF1F85-953C-412E-BFD4-352F791F2E87}" presName="sibTrans" presStyleCnt="0"/>
      <dgm:spPr/>
    </dgm:pt>
    <dgm:pt modelId="{75D0D289-4E81-425B-A308-9124B1AA650F}" type="pres">
      <dgm:prSet presAssocID="{AAD25B26-8506-43B1-AAFC-C63170EF6C76}" presName="compNode" presStyleCnt="0"/>
      <dgm:spPr/>
    </dgm:pt>
    <dgm:pt modelId="{AF29BA6A-89E7-462F-A5D1-915402724901}" type="pres">
      <dgm:prSet presAssocID="{AAD25B26-8506-43B1-AAFC-C63170EF6C76}" presName="iconBgRect" presStyleLbl="bgShp" presStyleIdx="5" presStyleCnt="8"/>
      <dgm:spPr/>
    </dgm:pt>
    <dgm:pt modelId="{22C27C53-1F45-4BF7-B521-AA5129626C26}" type="pres">
      <dgm:prSet presAssocID="{AAD25B26-8506-43B1-AAFC-C63170EF6C76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F2B50C3D-13AA-429F-B2DB-6E60A4C2B919}" type="pres">
      <dgm:prSet presAssocID="{AAD25B26-8506-43B1-AAFC-C63170EF6C76}" presName="spaceRect" presStyleCnt="0"/>
      <dgm:spPr/>
    </dgm:pt>
    <dgm:pt modelId="{868D6188-17BE-445E-9957-5AF6B2FF757A}" type="pres">
      <dgm:prSet presAssocID="{AAD25B26-8506-43B1-AAFC-C63170EF6C76}" presName="textRect" presStyleLbl="revTx" presStyleIdx="5" presStyleCnt="8">
        <dgm:presLayoutVars>
          <dgm:chMax val="1"/>
          <dgm:chPref val="1"/>
        </dgm:presLayoutVars>
      </dgm:prSet>
      <dgm:spPr/>
    </dgm:pt>
    <dgm:pt modelId="{F4C379F4-65A6-4F3F-99B9-FF08BD0321C1}" type="pres">
      <dgm:prSet presAssocID="{3FA20F08-936C-4B37-9454-6D6B8BCC3962}" presName="sibTrans" presStyleCnt="0"/>
      <dgm:spPr/>
    </dgm:pt>
    <dgm:pt modelId="{BF0F1716-AFF1-4BEC-85D0-EFFD95533C8E}" type="pres">
      <dgm:prSet presAssocID="{9F62DC17-EEA8-4B69-AFD0-DB4A36132CD8}" presName="compNode" presStyleCnt="0"/>
      <dgm:spPr/>
    </dgm:pt>
    <dgm:pt modelId="{10015919-401F-48A7-8A3F-041EAC83C362}" type="pres">
      <dgm:prSet presAssocID="{9F62DC17-EEA8-4B69-AFD0-DB4A36132CD8}" presName="iconBgRect" presStyleLbl="bgShp" presStyleIdx="6" presStyleCnt="8"/>
      <dgm:spPr/>
    </dgm:pt>
    <dgm:pt modelId="{69CBCAD8-0617-42E4-81BD-42D39F7CC4D2}" type="pres">
      <dgm:prSet presAssocID="{9F62DC17-EEA8-4B69-AFD0-DB4A36132CD8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391601E9-3764-4D0E-B3F2-26F7EFC77268}" type="pres">
      <dgm:prSet presAssocID="{9F62DC17-EEA8-4B69-AFD0-DB4A36132CD8}" presName="spaceRect" presStyleCnt="0"/>
      <dgm:spPr/>
    </dgm:pt>
    <dgm:pt modelId="{14AE5CD7-3BFE-4910-B645-241E8CFBE9EF}" type="pres">
      <dgm:prSet presAssocID="{9F62DC17-EEA8-4B69-AFD0-DB4A36132CD8}" presName="textRect" presStyleLbl="revTx" presStyleIdx="6" presStyleCnt="8">
        <dgm:presLayoutVars>
          <dgm:chMax val="1"/>
          <dgm:chPref val="1"/>
        </dgm:presLayoutVars>
      </dgm:prSet>
      <dgm:spPr/>
    </dgm:pt>
    <dgm:pt modelId="{190016D1-90CE-4196-B219-723DC093E15E}" type="pres">
      <dgm:prSet presAssocID="{B38FA67A-4901-4D5F-8E6D-696AE87B48FF}" presName="sibTrans" presStyleCnt="0"/>
      <dgm:spPr/>
    </dgm:pt>
    <dgm:pt modelId="{8C23753F-DCAD-4311-8EAB-CD32017177D8}" type="pres">
      <dgm:prSet presAssocID="{81574C52-5C0E-4644-B16D-14044CE662BD}" presName="compNode" presStyleCnt="0"/>
      <dgm:spPr/>
    </dgm:pt>
    <dgm:pt modelId="{E71C25B5-4972-4C1C-A0BF-9959230E9AAE}" type="pres">
      <dgm:prSet presAssocID="{81574C52-5C0E-4644-B16D-14044CE662BD}" presName="iconBgRect" presStyleLbl="bgShp" presStyleIdx="7" presStyleCnt="8"/>
      <dgm:spPr/>
    </dgm:pt>
    <dgm:pt modelId="{8D65839B-58F9-41E0-9051-A278044BAFE9}" type="pres">
      <dgm:prSet presAssocID="{81574C52-5C0E-4644-B16D-14044CE662BD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E6403E0E-808C-4D95-952E-40B7B8C4FE71}" type="pres">
      <dgm:prSet presAssocID="{81574C52-5C0E-4644-B16D-14044CE662BD}" presName="spaceRect" presStyleCnt="0"/>
      <dgm:spPr/>
    </dgm:pt>
    <dgm:pt modelId="{4B660364-DFBB-4B16-92EB-D91A3BF57592}" type="pres">
      <dgm:prSet presAssocID="{81574C52-5C0E-4644-B16D-14044CE662BD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42113C17-EDE5-4F6A-A59E-2D945E1EA253}" type="presOf" srcId="{1D050BCC-6729-4D2E-8B41-F374BB409B20}" destId="{3C87B122-E06F-459E-9305-B26DAA73140B}" srcOrd="0" destOrd="0" presId="urn:microsoft.com/office/officeart/2018/5/layout/IconCircleLabelList"/>
    <dgm:cxn modelId="{A89F341B-FDB8-4171-BB45-165B6C4764BA}" type="presOf" srcId="{020B955D-F7B8-48F5-AF8B-208B538DEB21}" destId="{536896A1-4DC3-429D-991F-31EDE331E7FC}" srcOrd="0" destOrd="0" presId="urn:microsoft.com/office/officeart/2018/5/layout/IconCircleLabelList"/>
    <dgm:cxn modelId="{1392BA34-2C4A-4A2A-ADA4-C5402D3E93D2}" type="presOf" srcId="{93DF23EF-9F84-474C-B98C-A8FB6ABBBF9A}" destId="{A244B2FB-1A80-4D9B-A1C2-BFBDD665E0DA}" srcOrd="0" destOrd="0" presId="urn:microsoft.com/office/officeart/2018/5/layout/IconCircleLabelList"/>
    <dgm:cxn modelId="{62525B3A-C5EF-4FE9-96D7-2D4ABB8C9AFB}" type="presOf" srcId="{82E75104-94AF-418A-B07F-0AAA30988F59}" destId="{0DFA1008-41FC-4158-B5C3-1ECB2A20D8E7}" srcOrd="0" destOrd="0" presId="urn:microsoft.com/office/officeart/2018/5/layout/IconCircleLabelList"/>
    <dgm:cxn modelId="{90C71663-C7B9-4EAF-90DF-20BCCC0F6039}" type="presOf" srcId="{9F62DC17-EEA8-4B69-AFD0-DB4A36132CD8}" destId="{14AE5CD7-3BFE-4910-B645-241E8CFBE9EF}" srcOrd="0" destOrd="0" presId="urn:microsoft.com/office/officeart/2018/5/layout/IconCircleLabelList"/>
    <dgm:cxn modelId="{631FBF6A-BCAD-40DF-BDDB-182475E97069}" srcId="{B831003B-040D-4672-BDDA-467ABA36CFBB}" destId="{1D050BCC-6729-4D2E-8B41-F374BB409B20}" srcOrd="0" destOrd="0" parTransId="{D4FA2FF2-B5B6-4317-920B-9836C2912C58}" sibTransId="{7A90F46E-5261-4725-9A81-FE68AECDD937}"/>
    <dgm:cxn modelId="{6AA3F34A-AEA1-49B7-B699-CE76F1F8C475}" srcId="{B831003B-040D-4672-BDDA-467ABA36CFBB}" destId="{93DF23EF-9F84-474C-B98C-A8FB6ABBBF9A}" srcOrd="1" destOrd="0" parTransId="{4D360C38-3E9D-4D03-8C41-6B42C7AA4FE1}" sibTransId="{EDCDFA53-B516-45A4-80C2-0FF0246E34CE}"/>
    <dgm:cxn modelId="{A3B2324C-4C87-445C-A16F-DD7AFA509199}" srcId="{B831003B-040D-4672-BDDA-467ABA36CFBB}" destId="{81574C52-5C0E-4644-B16D-14044CE662BD}" srcOrd="7" destOrd="0" parTransId="{9548DB4D-EC53-4E5D-9012-B2DF3D642071}" sibTransId="{DC3D2DB9-B569-4B9C-90FF-D2F71FBC2E9A}"/>
    <dgm:cxn modelId="{8C7D0777-EFD5-4680-BAB6-A59D1D6C4024}" srcId="{B831003B-040D-4672-BDDA-467ABA36CFBB}" destId="{82E75104-94AF-418A-B07F-0AAA30988F59}" srcOrd="2" destOrd="0" parTransId="{87A54AA6-7850-4EBB-8940-54745869E9DB}" sibTransId="{358AEEF5-F086-40E8-8D9C-A4B9F3721AA0}"/>
    <dgm:cxn modelId="{1E51FDAE-5F7E-4353-BF42-10A668453CA3}" type="presOf" srcId="{B831003B-040D-4672-BDDA-467ABA36CFBB}" destId="{DF23D2FD-0156-45D0-AE9A-659F1DB0C253}" srcOrd="0" destOrd="0" presId="urn:microsoft.com/office/officeart/2018/5/layout/IconCircleLabelList"/>
    <dgm:cxn modelId="{4F74CEB1-309F-4D65-8EE9-AF380B4225C7}" srcId="{B831003B-040D-4672-BDDA-467ABA36CFBB}" destId="{020B955D-F7B8-48F5-AF8B-208B538DEB21}" srcOrd="3" destOrd="0" parTransId="{0D12013F-4953-408F-84F0-CB1C2686530C}" sibTransId="{E3297ED0-7F77-4F64-990E-0B78F518B647}"/>
    <dgm:cxn modelId="{02BD0CC0-E388-4332-87E0-719E6E1E2E98}" srcId="{B831003B-040D-4672-BDDA-467ABA36CFBB}" destId="{9F62DC17-EEA8-4B69-AFD0-DB4A36132CD8}" srcOrd="6" destOrd="0" parTransId="{F67466FF-0565-4017-9C75-9586D42F47BB}" sibTransId="{B38FA67A-4901-4D5F-8E6D-696AE87B48FF}"/>
    <dgm:cxn modelId="{6739E1CB-69DC-46E0-A12C-BAB4C2A8B95F}" type="presOf" srcId="{81574C52-5C0E-4644-B16D-14044CE662BD}" destId="{4B660364-DFBB-4B16-92EB-D91A3BF57592}" srcOrd="0" destOrd="0" presId="urn:microsoft.com/office/officeart/2018/5/layout/IconCircleLabelList"/>
    <dgm:cxn modelId="{BEBD40D6-FA53-4D25-82F3-1DA497235843}" srcId="{B831003B-040D-4672-BDDA-467ABA36CFBB}" destId="{AAD25B26-8506-43B1-AAFC-C63170EF6C76}" srcOrd="5" destOrd="0" parTransId="{53D96D9E-8532-4C59-BEB7-C3D4BCAEAFE2}" sibTransId="{3FA20F08-936C-4B37-9454-6D6B8BCC3962}"/>
    <dgm:cxn modelId="{86F7FCEA-E2A0-46C3-99C1-94CBD3436182}" type="presOf" srcId="{AAD25B26-8506-43B1-AAFC-C63170EF6C76}" destId="{868D6188-17BE-445E-9957-5AF6B2FF757A}" srcOrd="0" destOrd="0" presId="urn:microsoft.com/office/officeart/2018/5/layout/IconCircleLabelList"/>
    <dgm:cxn modelId="{C99A45F0-89A8-454A-97D6-29245D1720C0}" type="presOf" srcId="{F4F9A92B-3FCF-48C1-B58D-70C10DB20D71}" destId="{667982CF-8E1A-4ED6-AA1B-4B141FFDB813}" srcOrd="0" destOrd="0" presId="urn:microsoft.com/office/officeart/2018/5/layout/IconCircleLabelList"/>
    <dgm:cxn modelId="{B4DCF3F7-28BF-4920-965E-7FCD8C64CEBE}" srcId="{B831003B-040D-4672-BDDA-467ABA36CFBB}" destId="{F4F9A92B-3FCF-48C1-B58D-70C10DB20D71}" srcOrd="4" destOrd="0" parTransId="{9A536FFA-AFC7-4860-9AA1-2C2AD6CAEB3A}" sibTransId="{A8AF1F85-953C-412E-BFD4-352F791F2E87}"/>
    <dgm:cxn modelId="{2C8CD349-B427-41C3-B285-47AE8083FC8C}" type="presParOf" srcId="{DF23D2FD-0156-45D0-AE9A-659F1DB0C253}" destId="{2C36022C-5168-4DF1-86A6-8F43852BA8A9}" srcOrd="0" destOrd="0" presId="urn:microsoft.com/office/officeart/2018/5/layout/IconCircleLabelList"/>
    <dgm:cxn modelId="{95B42917-CFBE-419D-9CC7-F0D1BDBA2EAF}" type="presParOf" srcId="{2C36022C-5168-4DF1-86A6-8F43852BA8A9}" destId="{D74DCB2B-7977-47C5-8D03-73A1756A4B22}" srcOrd="0" destOrd="0" presId="urn:microsoft.com/office/officeart/2018/5/layout/IconCircleLabelList"/>
    <dgm:cxn modelId="{3786C78A-24CC-4EA7-AB07-076C870B478A}" type="presParOf" srcId="{2C36022C-5168-4DF1-86A6-8F43852BA8A9}" destId="{0FC2556E-482A-4705-A251-4A10974DD2B7}" srcOrd="1" destOrd="0" presId="urn:microsoft.com/office/officeart/2018/5/layout/IconCircleLabelList"/>
    <dgm:cxn modelId="{0B95C324-831A-46C9-9D86-3B4638B77460}" type="presParOf" srcId="{2C36022C-5168-4DF1-86A6-8F43852BA8A9}" destId="{995449E8-6885-491F-8C47-C92EF24D76E1}" srcOrd="2" destOrd="0" presId="urn:microsoft.com/office/officeart/2018/5/layout/IconCircleLabelList"/>
    <dgm:cxn modelId="{3A58A90B-6CBF-4CCF-993E-A3B711E24422}" type="presParOf" srcId="{2C36022C-5168-4DF1-86A6-8F43852BA8A9}" destId="{3C87B122-E06F-459E-9305-B26DAA73140B}" srcOrd="3" destOrd="0" presId="urn:microsoft.com/office/officeart/2018/5/layout/IconCircleLabelList"/>
    <dgm:cxn modelId="{C2B5F27B-9DE7-4263-93E0-2441A72769A0}" type="presParOf" srcId="{DF23D2FD-0156-45D0-AE9A-659F1DB0C253}" destId="{40B7285A-5E24-4F7A-814F-944EB9A5A6D1}" srcOrd="1" destOrd="0" presId="urn:microsoft.com/office/officeart/2018/5/layout/IconCircleLabelList"/>
    <dgm:cxn modelId="{6B2F2E4A-C6FF-4770-9DC2-1BF32DEDC0CE}" type="presParOf" srcId="{DF23D2FD-0156-45D0-AE9A-659F1DB0C253}" destId="{CE4D463C-B61D-4360-B901-BB301C9160D8}" srcOrd="2" destOrd="0" presId="urn:microsoft.com/office/officeart/2018/5/layout/IconCircleLabelList"/>
    <dgm:cxn modelId="{032E31D4-2026-4668-B053-236CD1AD1CC1}" type="presParOf" srcId="{CE4D463C-B61D-4360-B901-BB301C9160D8}" destId="{D8D73DEE-1122-4602-95EC-E8253E6D11C4}" srcOrd="0" destOrd="0" presId="urn:microsoft.com/office/officeart/2018/5/layout/IconCircleLabelList"/>
    <dgm:cxn modelId="{83669052-B0EC-432E-A097-B701DCC08B41}" type="presParOf" srcId="{CE4D463C-B61D-4360-B901-BB301C9160D8}" destId="{5671F471-BA02-4BB6-81DA-E7FF8E976A8F}" srcOrd="1" destOrd="0" presId="urn:microsoft.com/office/officeart/2018/5/layout/IconCircleLabelList"/>
    <dgm:cxn modelId="{CA35A5B9-CB9C-4F3F-A945-90679F1EEFE8}" type="presParOf" srcId="{CE4D463C-B61D-4360-B901-BB301C9160D8}" destId="{308E67E5-F4AE-428F-928D-7C4F4A156C21}" srcOrd="2" destOrd="0" presId="urn:microsoft.com/office/officeart/2018/5/layout/IconCircleLabelList"/>
    <dgm:cxn modelId="{5E5CCFCB-CE56-4E9F-9D74-F1786E22A09F}" type="presParOf" srcId="{CE4D463C-B61D-4360-B901-BB301C9160D8}" destId="{A244B2FB-1A80-4D9B-A1C2-BFBDD665E0DA}" srcOrd="3" destOrd="0" presId="urn:microsoft.com/office/officeart/2018/5/layout/IconCircleLabelList"/>
    <dgm:cxn modelId="{C1418B89-8E26-493B-8514-B4F174DBBB6C}" type="presParOf" srcId="{DF23D2FD-0156-45D0-AE9A-659F1DB0C253}" destId="{120513CC-51C6-47B9-9FA7-085033F67BB8}" srcOrd="3" destOrd="0" presId="urn:microsoft.com/office/officeart/2018/5/layout/IconCircleLabelList"/>
    <dgm:cxn modelId="{D87495F6-1A4A-4EF5-9C40-5F5EB3B66C78}" type="presParOf" srcId="{DF23D2FD-0156-45D0-AE9A-659F1DB0C253}" destId="{3607378B-71AD-4DF7-9862-54B0A844BD23}" srcOrd="4" destOrd="0" presId="urn:microsoft.com/office/officeart/2018/5/layout/IconCircleLabelList"/>
    <dgm:cxn modelId="{3C33D0A1-AC1A-469F-91C0-3B1C5CB5AE9E}" type="presParOf" srcId="{3607378B-71AD-4DF7-9862-54B0A844BD23}" destId="{85B14EB0-78A6-4705-B12B-1E6349540B81}" srcOrd="0" destOrd="0" presId="urn:microsoft.com/office/officeart/2018/5/layout/IconCircleLabelList"/>
    <dgm:cxn modelId="{5DE1F607-63EF-4BDF-93BA-2CE2468896EE}" type="presParOf" srcId="{3607378B-71AD-4DF7-9862-54B0A844BD23}" destId="{E0C13122-186E-4BB0-9D7C-240213356D5D}" srcOrd="1" destOrd="0" presId="urn:microsoft.com/office/officeart/2018/5/layout/IconCircleLabelList"/>
    <dgm:cxn modelId="{68625DA5-B761-40BF-A1D9-1C358993DCA0}" type="presParOf" srcId="{3607378B-71AD-4DF7-9862-54B0A844BD23}" destId="{EA1F8210-4143-4489-88DB-9D74CA78226A}" srcOrd="2" destOrd="0" presId="urn:microsoft.com/office/officeart/2018/5/layout/IconCircleLabelList"/>
    <dgm:cxn modelId="{DCFA58DB-4F6B-41D0-B6D9-5292A07E5F13}" type="presParOf" srcId="{3607378B-71AD-4DF7-9862-54B0A844BD23}" destId="{0DFA1008-41FC-4158-B5C3-1ECB2A20D8E7}" srcOrd="3" destOrd="0" presId="urn:microsoft.com/office/officeart/2018/5/layout/IconCircleLabelList"/>
    <dgm:cxn modelId="{8905AEDD-117C-49C1-88DF-257BC21A6F23}" type="presParOf" srcId="{DF23D2FD-0156-45D0-AE9A-659F1DB0C253}" destId="{03777EAB-2747-4AA5-B937-88A2F94703BD}" srcOrd="5" destOrd="0" presId="urn:microsoft.com/office/officeart/2018/5/layout/IconCircleLabelList"/>
    <dgm:cxn modelId="{E7FC3BA6-1A94-4FCB-B320-6325C21A93AD}" type="presParOf" srcId="{DF23D2FD-0156-45D0-AE9A-659F1DB0C253}" destId="{C50D27D6-FD8B-40DE-8F89-1417390563C6}" srcOrd="6" destOrd="0" presId="urn:microsoft.com/office/officeart/2018/5/layout/IconCircleLabelList"/>
    <dgm:cxn modelId="{52A897DA-0A63-476F-8253-087CAC8241A2}" type="presParOf" srcId="{C50D27D6-FD8B-40DE-8F89-1417390563C6}" destId="{79DA1622-0953-4DBE-98E9-11DCA7DA3EBA}" srcOrd="0" destOrd="0" presId="urn:microsoft.com/office/officeart/2018/5/layout/IconCircleLabelList"/>
    <dgm:cxn modelId="{ED5BBB1D-AFDA-4B9A-8739-41CF41A0DC6E}" type="presParOf" srcId="{C50D27D6-FD8B-40DE-8F89-1417390563C6}" destId="{B5ED34CE-3A46-4E9F-B14C-BED9361571CE}" srcOrd="1" destOrd="0" presId="urn:microsoft.com/office/officeart/2018/5/layout/IconCircleLabelList"/>
    <dgm:cxn modelId="{621047EE-605E-4990-8EF2-01CE5E22FC6A}" type="presParOf" srcId="{C50D27D6-FD8B-40DE-8F89-1417390563C6}" destId="{C73F5FBE-45C8-4C4E-8053-16D8E5EB2889}" srcOrd="2" destOrd="0" presId="urn:microsoft.com/office/officeart/2018/5/layout/IconCircleLabelList"/>
    <dgm:cxn modelId="{0A002A90-0094-45EF-8FD3-80FFF0E8EF06}" type="presParOf" srcId="{C50D27D6-FD8B-40DE-8F89-1417390563C6}" destId="{536896A1-4DC3-429D-991F-31EDE331E7FC}" srcOrd="3" destOrd="0" presId="urn:microsoft.com/office/officeart/2018/5/layout/IconCircleLabelList"/>
    <dgm:cxn modelId="{0A0F16E7-51E1-4A03-AF4A-7A1BDE5849B2}" type="presParOf" srcId="{DF23D2FD-0156-45D0-AE9A-659F1DB0C253}" destId="{EAE23A69-00CB-4937-AB4F-A7B666060FB9}" srcOrd="7" destOrd="0" presId="urn:microsoft.com/office/officeart/2018/5/layout/IconCircleLabelList"/>
    <dgm:cxn modelId="{12043CA4-21F1-485D-A50D-E2197A38DA64}" type="presParOf" srcId="{DF23D2FD-0156-45D0-AE9A-659F1DB0C253}" destId="{0423A5C3-CDF5-4F23-B700-BBC214E18044}" srcOrd="8" destOrd="0" presId="urn:microsoft.com/office/officeart/2018/5/layout/IconCircleLabelList"/>
    <dgm:cxn modelId="{D570FEF5-13B7-4A84-8218-934882207D57}" type="presParOf" srcId="{0423A5C3-CDF5-4F23-B700-BBC214E18044}" destId="{344ABA4E-04F7-4D63-BAAD-C48E2E7A4126}" srcOrd="0" destOrd="0" presId="urn:microsoft.com/office/officeart/2018/5/layout/IconCircleLabelList"/>
    <dgm:cxn modelId="{A9A20C56-5BA4-43D5-96F5-82456CB92B19}" type="presParOf" srcId="{0423A5C3-CDF5-4F23-B700-BBC214E18044}" destId="{36BCCB25-A6FC-44B8-B6B9-4167B7547BBB}" srcOrd="1" destOrd="0" presId="urn:microsoft.com/office/officeart/2018/5/layout/IconCircleLabelList"/>
    <dgm:cxn modelId="{DD6B19D2-EF30-4939-996A-9060CF4BBC30}" type="presParOf" srcId="{0423A5C3-CDF5-4F23-B700-BBC214E18044}" destId="{0E16C0A8-64BB-45B1-96E3-E26337EC2959}" srcOrd="2" destOrd="0" presId="urn:microsoft.com/office/officeart/2018/5/layout/IconCircleLabelList"/>
    <dgm:cxn modelId="{28D0C57A-EDDF-4E62-BD0C-F293444FE055}" type="presParOf" srcId="{0423A5C3-CDF5-4F23-B700-BBC214E18044}" destId="{667982CF-8E1A-4ED6-AA1B-4B141FFDB813}" srcOrd="3" destOrd="0" presId="urn:microsoft.com/office/officeart/2018/5/layout/IconCircleLabelList"/>
    <dgm:cxn modelId="{53F41ED7-7187-40D6-BFA8-1E08E8CB051F}" type="presParOf" srcId="{DF23D2FD-0156-45D0-AE9A-659F1DB0C253}" destId="{FEC32A4B-8940-4ACB-9FF3-228498AA83A1}" srcOrd="9" destOrd="0" presId="urn:microsoft.com/office/officeart/2018/5/layout/IconCircleLabelList"/>
    <dgm:cxn modelId="{05A08E6E-1AD1-4BDB-A022-65234AD19CF9}" type="presParOf" srcId="{DF23D2FD-0156-45D0-AE9A-659F1DB0C253}" destId="{75D0D289-4E81-425B-A308-9124B1AA650F}" srcOrd="10" destOrd="0" presId="urn:microsoft.com/office/officeart/2018/5/layout/IconCircleLabelList"/>
    <dgm:cxn modelId="{2083B63B-91E6-40B4-84F6-5673D6FE333A}" type="presParOf" srcId="{75D0D289-4E81-425B-A308-9124B1AA650F}" destId="{AF29BA6A-89E7-462F-A5D1-915402724901}" srcOrd="0" destOrd="0" presId="urn:microsoft.com/office/officeart/2018/5/layout/IconCircleLabelList"/>
    <dgm:cxn modelId="{9F933D1A-BB3B-48A8-8B74-AEBF96CB3BF1}" type="presParOf" srcId="{75D0D289-4E81-425B-A308-9124B1AA650F}" destId="{22C27C53-1F45-4BF7-B521-AA5129626C26}" srcOrd="1" destOrd="0" presId="urn:microsoft.com/office/officeart/2018/5/layout/IconCircleLabelList"/>
    <dgm:cxn modelId="{D8EEFD2E-002A-4447-B9A9-D4F87B8D25F6}" type="presParOf" srcId="{75D0D289-4E81-425B-A308-9124B1AA650F}" destId="{F2B50C3D-13AA-429F-B2DB-6E60A4C2B919}" srcOrd="2" destOrd="0" presId="urn:microsoft.com/office/officeart/2018/5/layout/IconCircleLabelList"/>
    <dgm:cxn modelId="{59562EEA-02C1-44D2-8AB9-79A655937DDC}" type="presParOf" srcId="{75D0D289-4E81-425B-A308-9124B1AA650F}" destId="{868D6188-17BE-445E-9957-5AF6B2FF757A}" srcOrd="3" destOrd="0" presId="urn:microsoft.com/office/officeart/2018/5/layout/IconCircleLabelList"/>
    <dgm:cxn modelId="{8B14C78B-E2BD-4480-B82E-DA328BD0691F}" type="presParOf" srcId="{DF23D2FD-0156-45D0-AE9A-659F1DB0C253}" destId="{F4C379F4-65A6-4F3F-99B9-FF08BD0321C1}" srcOrd="11" destOrd="0" presId="urn:microsoft.com/office/officeart/2018/5/layout/IconCircleLabelList"/>
    <dgm:cxn modelId="{6A092F2F-5E50-4085-92EE-846D6406E671}" type="presParOf" srcId="{DF23D2FD-0156-45D0-AE9A-659F1DB0C253}" destId="{BF0F1716-AFF1-4BEC-85D0-EFFD95533C8E}" srcOrd="12" destOrd="0" presId="urn:microsoft.com/office/officeart/2018/5/layout/IconCircleLabelList"/>
    <dgm:cxn modelId="{89C55C73-F147-49CC-A39C-4FEA080B7092}" type="presParOf" srcId="{BF0F1716-AFF1-4BEC-85D0-EFFD95533C8E}" destId="{10015919-401F-48A7-8A3F-041EAC83C362}" srcOrd="0" destOrd="0" presId="urn:microsoft.com/office/officeart/2018/5/layout/IconCircleLabelList"/>
    <dgm:cxn modelId="{B8CA214F-5E0A-49FA-AC15-B9345852B15C}" type="presParOf" srcId="{BF0F1716-AFF1-4BEC-85D0-EFFD95533C8E}" destId="{69CBCAD8-0617-42E4-81BD-42D39F7CC4D2}" srcOrd="1" destOrd="0" presId="urn:microsoft.com/office/officeart/2018/5/layout/IconCircleLabelList"/>
    <dgm:cxn modelId="{9B88A030-CC42-4DC9-BE0C-980C5E766506}" type="presParOf" srcId="{BF0F1716-AFF1-4BEC-85D0-EFFD95533C8E}" destId="{391601E9-3764-4D0E-B3F2-26F7EFC77268}" srcOrd="2" destOrd="0" presId="urn:microsoft.com/office/officeart/2018/5/layout/IconCircleLabelList"/>
    <dgm:cxn modelId="{B18A37DD-C6EA-4DDB-9111-BBD60EB4845B}" type="presParOf" srcId="{BF0F1716-AFF1-4BEC-85D0-EFFD95533C8E}" destId="{14AE5CD7-3BFE-4910-B645-241E8CFBE9EF}" srcOrd="3" destOrd="0" presId="urn:microsoft.com/office/officeart/2018/5/layout/IconCircleLabelList"/>
    <dgm:cxn modelId="{AF0B3144-4766-452D-B848-A94CA2394254}" type="presParOf" srcId="{DF23D2FD-0156-45D0-AE9A-659F1DB0C253}" destId="{190016D1-90CE-4196-B219-723DC093E15E}" srcOrd="13" destOrd="0" presId="urn:microsoft.com/office/officeart/2018/5/layout/IconCircleLabelList"/>
    <dgm:cxn modelId="{CFC8DA43-0E3C-40D0-A266-389F59E0F2CB}" type="presParOf" srcId="{DF23D2FD-0156-45D0-AE9A-659F1DB0C253}" destId="{8C23753F-DCAD-4311-8EAB-CD32017177D8}" srcOrd="14" destOrd="0" presId="urn:microsoft.com/office/officeart/2018/5/layout/IconCircleLabelList"/>
    <dgm:cxn modelId="{4E4A7355-1392-4DB8-96AE-47B43007E58D}" type="presParOf" srcId="{8C23753F-DCAD-4311-8EAB-CD32017177D8}" destId="{E71C25B5-4972-4C1C-A0BF-9959230E9AAE}" srcOrd="0" destOrd="0" presId="urn:microsoft.com/office/officeart/2018/5/layout/IconCircleLabelList"/>
    <dgm:cxn modelId="{8D48BDC0-16BE-4AE8-B3E5-4C81DE0A17A7}" type="presParOf" srcId="{8C23753F-DCAD-4311-8EAB-CD32017177D8}" destId="{8D65839B-58F9-41E0-9051-A278044BAFE9}" srcOrd="1" destOrd="0" presId="urn:microsoft.com/office/officeart/2018/5/layout/IconCircleLabelList"/>
    <dgm:cxn modelId="{79E72FC6-6E93-44E4-A08C-627AA5B471BD}" type="presParOf" srcId="{8C23753F-DCAD-4311-8EAB-CD32017177D8}" destId="{E6403E0E-808C-4D95-952E-40B7B8C4FE71}" srcOrd="2" destOrd="0" presId="urn:microsoft.com/office/officeart/2018/5/layout/IconCircleLabelList"/>
    <dgm:cxn modelId="{5843E783-BD5C-4967-9511-91E108E8C64E}" type="presParOf" srcId="{8C23753F-DCAD-4311-8EAB-CD32017177D8}" destId="{4B660364-DFBB-4B16-92EB-D91A3BF5759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6EB11-3F83-4A88-A9A8-BCA7C2A1F303}">
      <dsp:nvSpPr>
        <dsp:cNvPr id="0" name=""/>
        <dsp:cNvSpPr/>
      </dsp:nvSpPr>
      <dsp:spPr>
        <a:xfrm>
          <a:off x="750914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FEB97-172C-4566-911C-FC6CB136DCFE}">
      <dsp:nvSpPr>
        <dsp:cNvPr id="0" name=""/>
        <dsp:cNvSpPr/>
      </dsp:nvSpPr>
      <dsp:spPr>
        <a:xfrm>
          <a:off x="90151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task is to predict hypertensive disorders by week 15.</a:t>
          </a:r>
        </a:p>
      </dsp:txBody>
      <dsp:txXfrm>
        <a:off x="90151" y="2602589"/>
        <a:ext cx="2402775" cy="720000"/>
      </dsp:txXfrm>
    </dsp:sp>
    <dsp:sp modelId="{83F0D374-0148-44FD-A69E-570FC0178CDB}">
      <dsp:nvSpPr>
        <dsp:cNvPr id="0" name=""/>
        <dsp:cNvSpPr/>
      </dsp:nvSpPr>
      <dsp:spPr>
        <a:xfrm>
          <a:off x="3574175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2FBEA-67FA-4910-8AFD-1352960D2783}">
      <dsp:nvSpPr>
        <dsp:cNvPr id="0" name=""/>
        <dsp:cNvSpPr/>
      </dsp:nvSpPr>
      <dsp:spPr>
        <a:xfrm>
          <a:off x="2913412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Goal: Refer only the highest-risk patients for costly blood testing, maximizing case detection under budget.</a:t>
          </a:r>
        </a:p>
      </dsp:txBody>
      <dsp:txXfrm>
        <a:off x="2913412" y="2602589"/>
        <a:ext cx="2402775" cy="720000"/>
      </dsp:txXfrm>
    </dsp:sp>
    <dsp:sp modelId="{2B2DD5AE-80FB-466B-826D-08CE157B8370}">
      <dsp:nvSpPr>
        <dsp:cNvPr id="0" name=""/>
        <dsp:cNvSpPr/>
      </dsp:nvSpPr>
      <dsp:spPr>
        <a:xfrm>
          <a:off x="6397436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2738C-A6D0-486E-99D2-57F86633BDB7}">
      <dsp:nvSpPr>
        <dsp:cNvPr id="0" name=""/>
        <dsp:cNvSpPr/>
      </dsp:nvSpPr>
      <dsp:spPr>
        <a:xfrm>
          <a:off x="5736673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used: Structured (labs, vitals, diagnoses, demographics) + Unstructured (physician notes).</a:t>
          </a:r>
        </a:p>
      </dsp:txBody>
      <dsp:txXfrm>
        <a:off x="5736673" y="2602589"/>
        <a:ext cx="240277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C7229F-52BC-4155-A3F4-65B1FB600413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E9416D-3E3A-4530-A98F-461F10DBE8A3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29089-23E9-48B7-A8AD-327483DEE0AD}">
      <dsp:nvSpPr>
        <dsp:cNvPr id="0" name=""/>
        <dsp:cNvSpPr/>
      </dsp:nvSpPr>
      <dsp:spPr>
        <a:xfrm>
          <a:off x="1493203" y="552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1. Data Exploration: Visualized distributions, missingness, correlations.</a:t>
          </a:r>
        </a:p>
      </dsp:txBody>
      <dsp:txXfrm>
        <a:off x="1493203" y="552"/>
        <a:ext cx="6736396" cy="1292816"/>
      </dsp:txXfrm>
    </dsp:sp>
    <dsp:sp modelId="{296D1B88-EA22-4FB0-916E-3281676C0FD1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47C06E-F381-4F08-B143-6A11A14D9D08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A6CEA-84EC-4B7F-B01B-86571BAE3AA3}">
      <dsp:nvSpPr>
        <dsp:cNvPr id="0" name=""/>
        <dsp:cNvSpPr/>
      </dsp:nvSpPr>
      <dsp:spPr>
        <a:xfrm>
          <a:off x="1493203" y="161657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2. Feature Engineering: Created lab ratios, flags, diagnosis history, and extracted TF-IDF from clinical notes.</a:t>
          </a:r>
        </a:p>
      </dsp:txBody>
      <dsp:txXfrm>
        <a:off x="1493203" y="1616573"/>
        <a:ext cx="6736396" cy="1292816"/>
      </dsp:txXfrm>
    </dsp:sp>
    <dsp:sp modelId="{0EFD278B-D358-493B-A04F-EFDE7B53F19E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72EBB-18C8-4F4B-A588-35579E2BC74C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E1212-E2A6-4C8F-A092-957CF6A0FAED}">
      <dsp:nvSpPr>
        <dsp:cNvPr id="0" name=""/>
        <dsp:cNvSpPr/>
      </dsp:nvSpPr>
      <dsp:spPr>
        <a:xfrm>
          <a:off x="1493203" y="323259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3. Modeling: Logistic Regression, Random Forest, XGBoost, LightGBM evaluated using ROC AUC, PR AUC, Recall@Top X%</a:t>
          </a:r>
        </a:p>
      </dsp:txBody>
      <dsp:txXfrm>
        <a:off x="1493203" y="3232593"/>
        <a:ext cx="6736396" cy="12928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DCB2B-7977-47C5-8D03-73A1756A4B22}">
      <dsp:nvSpPr>
        <dsp:cNvPr id="0" name=""/>
        <dsp:cNvSpPr/>
      </dsp:nvSpPr>
      <dsp:spPr>
        <a:xfrm>
          <a:off x="827085" y="211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C2556E-482A-4705-A251-4A10974DD2B7}">
      <dsp:nvSpPr>
        <dsp:cNvPr id="0" name=""/>
        <dsp:cNvSpPr/>
      </dsp:nvSpPr>
      <dsp:spPr>
        <a:xfrm>
          <a:off x="103274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7B122-E06F-459E-9305-B26DAA73140B}">
      <dsp:nvSpPr>
        <dsp:cNvPr id="0" name=""/>
        <dsp:cNvSpPr/>
      </dsp:nvSpPr>
      <dsp:spPr>
        <a:xfrm>
          <a:off x="51858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Best model: LightGBM</a:t>
          </a:r>
        </a:p>
      </dsp:txBody>
      <dsp:txXfrm>
        <a:off x="518589" y="1265836"/>
        <a:ext cx="1582031" cy="632812"/>
      </dsp:txXfrm>
    </dsp:sp>
    <dsp:sp modelId="{D8D73DEE-1122-4602-95EC-E8253E6D11C4}">
      <dsp:nvSpPr>
        <dsp:cNvPr id="0" name=""/>
        <dsp:cNvSpPr/>
      </dsp:nvSpPr>
      <dsp:spPr>
        <a:xfrm>
          <a:off x="2685972" y="211"/>
          <a:ext cx="965039" cy="965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71F471-BA02-4BB6-81DA-E7FF8E976A8F}">
      <dsp:nvSpPr>
        <dsp:cNvPr id="0" name=""/>
        <dsp:cNvSpPr/>
      </dsp:nvSpPr>
      <dsp:spPr>
        <a:xfrm>
          <a:off x="2891636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4B2FB-1A80-4D9B-A1C2-BFBDD665E0DA}">
      <dsp:nvSpPr>
        <dsp:cNvPr id="0" name=""/>
        <dsp:cNvSpPr/>
      </dsp:nvSpPr>
      <dsp:spPr>
        <a:xfrm>
          <a:off x="2377476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- ROC AUC: 0.976</a:t>
          </a:r>
        </a:p>
      </dsp:txBody>
      <dsp:txXfrm>
        <a:off x="2377476" y="1265836"/>
        <a:ext cx="1582031" cy="632812"/>
      </dsp:txXfrm>
    </dsp:sp>
    <dsp:sp modelId="{85B14EB0-78A6-4705-B12B-1E6349540B81}">
      <dsp:nvSpPr>
        <dsp:cNvPr id="0" name=""/>
        <dsp:cNvSpPr/>
      </dsp:nvSpPr>
      <dsp:spPr>
        <a:xfrm>
          <a:off x="4544859" y="211"/>
          <a:ext cx="965039" cy="9650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C13122-186E-4BB0-9D7C-240213356D5D}">
      <dsp:nvSpPr>
        <dsp:cNvPr id="0" name=""/>
        <dsp:cNvSpPr/>
      </dsp:nvSpPr>
      <dsp:spPr>
        <a:xfrm>
          <a:off x="4750523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A1008-41FC-4158-B5C3-1ECB2A20D8E7}">
      <dsp:nvSpPr>
        <dsp:cNvPr id="0" name=""/>
        <dsp:cNvSpPr/>
      </dsp:nvSpPr>
      <dsp:spPr>
        <a:xfrm>
          <a:off x="4236363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- PR AUC: 0.884</a:t>
          </a:r>
        </a:p>
      </dsp:txBody>
      <dsp:txXfrm>
        <a:off x="4236363" y="1265836"/>
        <a:ext cx="1582031" cy="632812"/>
      </dsp:txXfrm>
    </dsp:sp>
    <dsp:sp modelId="{79DA1622-0953-4DBE-98E9-11DCA7DA3EBA}">
      <dsp:nvSpPr>
        <dsp:cNvPr id="0" name=""/>
        <dsp:cNvSpPr/>
      </dsp:nvSpPr>
      <dsp:spPr>
        <a:xfrm>
          <a:off x="6403746" y="211"/>
          <a:ext cx="965039" cy="9650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D34CE-3A46-4E9F-B14C-BED9361571CE}">
      <dsp:nvSpPr>
        <dsp:cNvPr id="0" name=""/>
        <dsp:cNvSpPr/>
      </dsp:nvSpPr>
      <dsp:spPr>
        <a:xfrm>
          <a:off x="6609410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896A1-4DC3-429D-991F-31EDE331E7FC}">
      <dsp:nvSpPr>
        <dsp:cNvPr id="0" name=""/>
        <dsp:cNvSpPr/>
      </dsp:nvSpPr>
      <dsp:spPr>
        <a:xfrm>
          <a:off x="609524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Recall @ Top 10%:</a:t>
          </a:r>
        </a:p>
      </dsp:txBody>
      <dsp:txXfrm>
        <a:off x="6095249" y="1265836"/>
        <a:ext cx="1582031" cy="632812"/>
      </dsp:txXfrm>
    </dsp:sp>
    <dsp:sp modelId="{344ABA4E-04F7-4D63-BAAD-C48E2E7A4126}">
      <dsp:nvSpPr>
        <dsp:cNvPr id="0" name=""/>
        <dsp:cNvSpPr/>
      </dsp:nvSpPr>
      <dsp:spPr>
        <a:xfrm>
          <a:off x="827085" y="2294156"/>
          <a:ext cx="965039" cy="96503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BCCB25-A6FC-44B8-B6B9-4167B7547BBB}">
      <dsp:nvSpPr>
        <dsp:cNvPr id="0" name=""/>
        <dsp:cNvSpPr/>
      </dsp:nvSpPr>
      <dsp:spPr>
        <a:xfrm>
          <a:off x="1032749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7982CF-8E1A-4ED6-AA1B-4B141FFDB813}">
      <dsp:nvSpPr>
        <dsp:cNvPr id="0" name=""/>
        <dsp:cNvSpPr/>
      </dsp:nvSpPr>
      <dsp:spPr>
        <a:xfrm>
          <a:off x="518589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- LR: 0.20</a:t>
          </a:r>
        </a:p>
      </dsp:txBody>
      <dsp:txXfrm>
        <a:off x="518589" y="3559781"/>
        <a:ext cx="1582031" cy="632812"/>
      </dsp:txXfrm>
    </dsp:sp>
    <dsp:sp modelId="{AF29BA6A-89E7-462F-A5D1-915402724901}">
      <dsp:nvSpPr>
        <dsp:cNvPr id="0" name=""/>
        <dsp:cNvSpPr/>
      </dsp:nvSpPr>
      <dsp:spPr>
        <a:xfrm>
          <a:off x="2685972" y="2294156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C27C53-1F45-4BF7-B521-AA5129626C26}">
      <dsp:nvSpPr>
        <dsp:cNvPr id="0" name=""/>
        <dsp:cNvSpPr/>
      </dsp:nvSpPr>
      <dsp:spPr>
        <a:xfrm>
          <a:off x="2891636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D6188-17BE-445E-9957-5AF6B2FF757A}">
      <dsp:nvSpPr>
        <dsp:cNvPr id="0" name=""/>
        <dsp:cNvSpPr/>
      </dsp:nvSpPr>
      <dsp:spPr>
        <a:xfrm>
          <a:off x="2377476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- RF: 0.83</a:t>
          </a:r>
        </a:p>
      </dsp:txBody>
      <dsp:txXfrm>
        <a:off x="2377476" y="3559781"/>
        <a:ext cx="1582031" cy="632812"/>
      </dsp:txXfrm>
    </dsp:sp>
    <dsp:sp modelId="{10015919-401F-48A7-8A3F-041EAC83C362}">
      <dsp:nvSpPr>
        <dsp:cNvPr id="0" name=""/>
        <dsp:cNvSpPr/>
      </dsp:nvSpPr>
      <dsp:spPr>
        <a:xfrm>
          <a:off x="4544859" y="2294156"/>
          <a:ext cx="965039" cy="965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CBCAD8-0617-42E4-81BD-42D39F7CC4D2}">
      <dsp:nvSpPr>
        <dsp:cNvPr id="0" name=""/>
        <dsp:cNvSpPr/>
      </dsp:nvSpPr>
      <dsp:spPr>
        <a:xfrm>
          <a:off x="4750523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E5CD7-3BFE-4910-B645-241E8CFBE9EF}">
      <dsp:nvSpPr>
        <dsp:cNvPr id="0" name=""/>
        <dsp:cNvSpPr/>
      </dsp:nvSpPr>
      <dsp:spPr>
        <a:xfrm>
          <a:off x="4236363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- XGB: 0.93</a:t>
          </a:r>
        </a:p>
      </dsp:txBody>
      <dsp:txXfrm>
        <a:off x="4236363" y="3559781"/>
        <a:ext cx="1582031" cy="632812"/>
      </dsp:txXfrm>
    </dsp:sp>
    <dsp:sp modelId="{E71C25B5-4972-4C1C-A0BF-9959230E9AAE}">
      <dsp:nvSpPr>
        <dsp:cNvPr id="0" name=""/>
        <dsp:cNvSpPr/>
      </dsp:nvSpPr>
      <dsp:spPr>
        <a:xfrm>
          <a:off x="6403746" y="2294156"/>
          <a:ext cx="965039" cy="9650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5839B-58F9-41E0-9051-A278044BAFE9}">
      <dsp:nvSpPr>
        <dsp:cNvPr id="0" name=""/>
        <dsp:cNvSpPr/>
      </dsp:nvSpPr>
      <dsp:spPr>
        <a:xfrm>
          <a:off x="6609410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60364-DFBB-4B16-92EB-D91A3BF57592}">
      <dsp:nvSpPr>
        <dsp:cNvPr id="0" name=""/>
        <dsp:cNvSpPr/>
      </dsp:nvSpPr>
      <dsp:spPr>
        <a:xfrm>
          <a:off x="6095249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- LGBM: 0.94</a:t>
          </a:r>
        </a:p>
      </dsp:txBody>
      <dsp:txXfrm>
        <a:off x="6095249" y="3559781"/>
        <a:ext cx="1582031" cy="632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2996" y="4267832"/>
            <a:ext cx="3604497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tx2"/>
                </a:solidFill>
              </a:rPr>
              <a:t>Maccabi Health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3224" y="3428999"/>
            <a:ext cx="3604268" cy="838831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100">
                <a:solidFill>
                  <a:schemeClr val="tx2"/>
                </a:solidFill>
              </a:rPr>
              <a:t>Data Science Home Assignment</a:t>
            </a:r>
          </a:p>
          <a:p>
            <a:pPr algn="l">
              <a:lnSpc>
                <a:spcPct val="90000"/>
              </a:lnSpc>
            </a:pPr>
            <a:r>
              <a:rPr lang="en-US" sz="1100">
                <a:solidFill>
                  <a:schemeClr val="tx2"/>
                </a:solidFill>
              </a:rPr>
              <a:t>Predicting Hypertensive Disorders in Pregnancy</a:t>
            </a:r>
          </a:p>
          <a:p>
            <a:pPr algn="l">
              <a:lnSpc>
                <a:spcPct val="90000"/>
              </a:lnSpc>
            </a:pPr>
            <a:endParaRPr lang="en-US" sz="1100">
              <a:solidFill>
                <a:schemeClr val="tx2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1100">
                <a:solidFill>
                  <a:schemeClr val="tx2"/>
                </a:solidFill>
              </a:rPr>
              <a:t>Candidate: Matan Boaz</a:t>
            </a:r>
          </a:p>
        </p:txBody>
      </p:sp>
      <p:pic>
        <p:nvPicPr>
          <p:cNvPr id="22" name="Graphic 21" descr="Medical">
            <a:extLst>
              <a:ext uri="{FF2B5EF4-FFF2-40B4-BE49-F238E27FC236}">
                <a16:creationId xmlns:a16="http://schemas.microsoft.com/office/drawing/2014/main" id="{6FA72BCF-E937-36AE-D6E4-F797BBB32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5AB2B5-1767-2210-76A4-011BA59B69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1402F5-BDA2-56BF-599C-00F0847A41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Model 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427C2A-92E8-59B2-22CB-4BBE5D79F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0550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/>
              <a:t>Use LightGBM at gestational week 15.</a:t>
            </a:r>
          </a:p>
          <a:p>
            <a:pPr>
              <a:lnSpc>
                <a:spcPct val="90000"/>
              </a:lnSpc>
            </a:pPr>
            <a:r>
              <a:rPr lang="en-US" sz="1600"/>
              <a:t>Refer top 10% (captures ~94% of cases).</a:t>
            </a:r>
          </a:p>
          <a:p>
            <a:pPr>
              <a:lnSpc>
                <a:spcPct val="90000"/>
              </a:lnSpc>
            </a:pPr>
            <a:endParaRPr lang="en-US" sz="1600"/>
          </a:p>
          <a:p>
            <a:pPr>
              <a:lnSpc>
                <a:spcPct val="90000"/>
              </a:lnSpc>
            </a:pPr>
            <a:r>
              <a:rPr lang="en-US" sz="1600"/>
              <a:t>Future:</a:t>
            </a:r>
          </a:p>
          <a:p>
            <a:pPr>
              <a:lnSpc>
                <a:spcPct val="90000"/>
              </a:lnSpc>
            </a:pPr>
            <a:r>
              <a:rPr lang="en-US" sz="1600"/>
              <a:t>- Add calibration (e.g., Platt scaling)</a:t>
            </a:r>
          </a:p>
          <a:p>
            <a:pPr>
              <a:lnSpc>
                <a:spcPct val="90000"/>
              </a:lnSpc>
            </a:pPr>
            <a:r>
              <a:rPr lang="en-US" sz="1600"/>
              <a:t>- Bootstrap confidence intervals</a:t>
            </a:r>
          </a:p>
          <a:p>
            <a:pPr>
              <a:lnSpc>
                <a:spcPct val="90000"/>
              </a:lnSpc>
            </a:pPr>
            <a:r>
              <a:rPr lang="en-US" sz="1600"/>
              <a:t>- Explore deep models for text</a:t>
            </a:r>
          </a:p>
          <a:p>
            <a:pPr>
              <a:lnSpc>
                <a:spcPct val="90000"/>
              </a:lnSpc>
            </a:pPr>
            <a:endParaRPr lang="en-US" sz="1600"/>
          </a:p>
          <a:p>
            <a:pPr>
              <a:lnSpc>
                <a:spcPct val="90000"/>
              </a:lnSpc>
            </a:pPr>
            <a:r>
              <a:rPr lang="en-US" sz="1600"/>
              <a:t>Business Insight:</a:t>
            </a:r>
          </a:p>
          <a:p>
            <a:pPr>
              <a:lnSpc>
                <a:spcPct val="90000"/>
              </a:lnSpc>
            </a:pPr>
            <a:r>
              <a:rPr lang="en-US" sz="1600"/>
              <a:t>Maximize early detection under budget.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Recall vs. Referral Budget</a:t>
            </a:r>
          </a:p>
        </p:txBody>
      </p:sp>
      <p:pic>
        <p:nvPicPr>
          <p:cNvPr id="4" name="Content Placeholder 3" descr="budget_vs_recall_plo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463" y="1675227"/>
            <a:ext cx="6583073" cy="43941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Precision and Recall vs Threshold</a:t>
            </a:r>
          </a:p>
        </p:txBody>
      </p:sp>
      <p:pic>
        <p:nvPicPr>
          <p:cNvPr id="4" name="Content Placeholder 3" descr="threshold_vs_recall_plo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2987" y="1730542"/>
            <a:ext cx="5085525" cy="339458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Feature Importances (LightGBM)</a:t>
            </a:r>
          </a:p>
        </p:txBody>
      </p:sp>
      <p:pic>
        <p:nvPicPr>
          <p:cNvPr id="4" name="Content Placeholder 3" descr="feature_importance_plo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2987" y="1730542"/>
            <a:ext cx="5085525" cy="33945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Summary of Approach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56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9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solidFill>
                  <a:schemeClr val="tx1">
                    <a:alpha val="80000"/>
                  </a:schemeClr>
                </a:solidFill>
              </a:rPr>
              <a:t>✔ Exploratory Data Analysis (EDA):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solidFill>
                  <a:schemeClr val="tx1">
                    <a:alpha val="80000"/>
                  </a:schemeClr>
                </a:solidFill>
              </a:rPr>
              <a:t>Inspected distributions, missing values, and variable types by feature group.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solidFill>
                  <a:schemeClr val="tx1">
                    <a:alpha val="80000"/>
                  </a:schemeClr>
                </a:solidFill>
              </a:rPr>
              <a:t>Identified non-informative columns and imputed missing values where needed.</a:t>
            </a:r>
          </a:p>
          <a:p>
            <a:pPr>
              <a:lnSpc>
                <a:spcPct val="90000"/>
              </a:lnSpc>
            </a:pPr>
            <a:endParaRPr lang="en-US" sz="13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solidFill>
                  <a:schemeClr val="tx1">
                    <a:alpha val="80000"/>
                  </a:schemeClr>
                </a:solidFill>
              </a:rPr>
              <a:t>✔ Feature Engineering: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solidFill>
                  <a:schemeClr val="tx1">
                    <a:alpha val="80000"/>
                  </a:schemeClr>
                </a:solidFill>
              </a:rPr>
              <a:t>Created clinically meaningful ratios from CBC and biochemical data.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solidFill>
                  <a:schemeClr val="tx1">
                    <a:alpha val="80000"/>
                  </a:schemeClr>
                </a:solidFill>
              </a:rPr>
              <a:t>Flagged key diagnostic conditions (e.g., proteinuria, past diagnoses).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solidFill>
                  <a:schemeClr val="tx1">
                    <a:alpha val="80000"/>
                  </a:schemeClr>
                </a:solidFill>
              </a:rPr>
              <a:t>Converted unstructured Hebrew text to TF-IDF features; selected via chi-squared.</a:t>
            </a:r>
          </a:p>
          <a:p>
            <a:pPr>
              <a:lnSpc>
                <a:spcPct val="90000"/>
              </a:lnSpc>
            </a:pPr>
            <a:endParaRPr lang="en-US" sz="13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solidFill>
                  <a:schemeClr val="tx1">
                    <a:alpha val="80000"/>
                  </a:schemeClr>
                </a:solidFill>
              </a:rPr>
              <a:t>✔ Modeling Strategy: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solidFill>
                  <a:schemeClr val="tx1">
                    <a:alpha val="80000"/>
                  </a:schemeClr>
                </a:solidFill>
              </a:rPr>
              <a:t>Chose models that handle tabular data well: </a:t>
            </a:r>
            <a:r>
              <a:rPr lang="en-US" sz="1300" dirty="0" err="1">
                <a:solidFill>
                  <a:schemeClr val="tx1">
                    <a:alpha val="80000"/>
                  </a:schemeClr>
                </a:solidFill>
              </a:rPr>
              <a:t>LightGBM</a:t>
            </a:r>
            <a:r>
              <a:rPr lang="en-US" sz="13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en-US" sz="1300" dirty="0" err="1">
                <a:solidFill>
                  <a:schemeClr val="tx1">
                    <a:alpha val="80000"/>
                  </a:schemeClr>
                </a:solidFill>
              </a:rPr>
              <a:t>XGBoost</a:t>
            </a:r>
            <a:r>
              <a:rPr lang="en-US" sz="1300" dirty="0">
                <a:solidFill>
                  <a:schemeClr val="tx1">
                    <a:alpha val="80000"/>
                  </a:schemeClr>
                </a:solidFill>
              </a:rPr>
              <a:t>, etc.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solidFill>
                  <a:schemeClr val="tx1">
                    <a:alpha val="80000"/>
                  </a:schemeClr>
                </a:solidFill>
              </a:rPr>
              <a:t>Used ROC AUC and PR AUC for performance due to class imbalance.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solidFill>
                  <a:schemeClr val="tx1">
                    <a:alpha val="80000"/>
                  </a:schemeClr>
                </a:solidFill>
              </a:rPr>
              <a:t>Budget-aware evaluation: </a:t>
            </a:r>
            <a:r>
              <a:rPr lang="en-US" sz="1300" dirty="0" err="1">
                <a:solidFill>
                  <a:schemeClr val="tx1">
                    <a:alpha val="80000"/>
                  </a:schemeClr>
                </a:solidFill>
              </a:rPr>
              <a:t>recall@top-k</a:t>
            </a:r>
            <a:r>
              <a:rPr lang="en-US" sz="1300" dirty="0">
                <a:solidFill>
                  <a:schemeClr val="tx1">
                    <a:alpha val="80000"/>
                  </a:schemeClr>
                </a:solidFill>
              </a:rPr>
              <a:t>% used to simulate referral thresholds.</a:t>
            </a:r>
          </a:p>
          <a:p>
            <a:pPr>
              <a:lnSpc>
                <a:spcPct val="90000"/>
              </a:lnSpc>
            </a:pPr>
            <a:endParaRPr lang="en-US" sz="13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solidFill>
                  <a:schemeClr val="tx1">
                    <a:alpha val="80000"/>
                  </a:schemeClr>
                </a:solidFill>
              </a:rPr>
              <a:t>✔ Final Recommendations:</a:t>
            </a:r>
          </a:p>
          <a:p>
            <a:pPr>
              <a:lnSpc>
                <a:spcPct val="90000"/>
              </a:lnSpc>
            </a:pPr>
            <a:r>
              <a:rPr lang="en-US" sz="1300" dirty="0" err="1">
                <a:solidFill>
                  <a:schemeClr val="tx1">
                    <a:alpha val="80000"/>
                  </a:schemeClr>
                </a:solidFill>
              </a:rPr>
              <a:t>LightGBM</a:t>
            </a:r>
            <a:r>
              <a:rPr lang="en-US" sz="1300" dirty="0">
                <a:solidFill>
                  <a:schemeClr val="tx1">
                    <a:alpha val="80000"/>
                  </a:schemeClr>
                </a:solidFill>
              </a:rPr>
              <a:t> selected for best performance and interpretability.</a:t>
            </a:r>
          </a:p>
          <a:p>
            <a:pPr>
              <a:lnSpc>
                <a:spcPct val="90000"/>
              </a:lnSpc>
            </a:pPr>
            <a:r>
              <a:rPr lang="en-US" sz="1300" dirty="0">
                <a:solidFill>
                  <a:schemeClr val="tx1">
                    <a:alpha val="80000"/>
                  </a:schemeClr>
                </a:solidFill>
              </a:rPr>
              <a:t>Recommend top 10% threshold (~94% recall) for referral to costly testing.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376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Maccabi Health Services</vt:lpstr>
      <vt:lpstr>Project Overview</vt:lpstr>
      <vt:lpstr>Methodology</vt:lpstr>
      <vt:lpstr>Model Results</vt:lpstr>
      <vt:lpstr>Recommendations</vt:lpstr>
      <vt:lpstr>Recall vs. Referral Budget</vt:lpstr>
      <vt:lpstr>Precision and Recall vs Threshold</vt:lpstr>
      <vt:lpstr>Top Feature Importances (LightGBM)</vt:lpstr>
      <vt:lpstr>Summary of Approach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Boaz Matan</dc:creator>
  <cp:keywords/>
  <dc:description>generated using python-pptx</dc:description>
  <cp:lastModifiedBy>Boaz Matan</cp:lastModifiedBy>
  <cp:revision>2</cp:revision>
  <dcterms:created xsi:type="dcterms:W3CDTF">2013-01-27T09:14:16Z</dcterms:created>
  <dcterms:modified xsi:type="dcterms:W3CDTF">2025-06-24T17:24:20Z</dcterms:modified>
  <cp:category/>
</cp:coreProperties>
</file>