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Quicksand" charset="1" panose="00000000000000000000"/>
      <p:regular r:id="rId20"/>
    </p:embeddedFont>
    <p:embeddedFont>
      <p:font typeface="Quicksand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764" y="2678367"/>
            <a:ext cx="16229942" cy="1517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60"/>
              </a:lnSpc>
              <a:spcBef>
                <a:spcPct val="0"/>
              </a:spcBef>
            </a:pPr>
            <a:r>
              <a:rPr lang="en-US" b="true" sz="8900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Home Assignment - RAG System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37539" y="5918000"/>
            <a:ext cx="12812922" cy="7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64"/>
              </a:lnSpc>
              <a:spcBef>
                <a:spcPct val="0"/>
              </a:spcBef>
            </a:pPr>
            <a:r>
              <a:rPr lang="en-US" sz="418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KPMG's Applied AI &amp; Machine Learning Assessment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9752" y="7032069"/>
            <a:ext cx="6988496" cy="525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31 March,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22179" y="1967581"/>
            <a:ext cx="11643643" cy="529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by Boaz Refael Matan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02342" y="2187996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097347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Choices &amp; Thought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Chose LangChain for modularity and ecosystem maturity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Pinecone over FAISS due to hosted scalability and real-time performance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Alternatives considered: Chroma for local vectors, FAISS for GPU performance, native OpenAI RAG without LangChain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721515"/>
            <a:ext cx="1052775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Optimized for accuracy by including section headers in chunks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Applied semantic filters based on inferred topics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Prompt tuning provided the biggest boost to relevance and reliability in edge cases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Core Technology Choices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12982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Accuracy Optimization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902342" y="2187996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1097347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Design Choices &amp; Thought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105277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Added prompt tailoring for different query types: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“why”, “how”, “define”, vauge, short, ambiguous, contradictory, etc.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178465"/>
            <a:ext cx="1052775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Accuracy vs. Speed: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Chose smarter prompts and richer context over minimal latency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Cloud vs. Local vector DB:</a:t>
            </a:r>
          </a:p>
          <a:p>
            <a:pPr algn="l" marL="1036320" indent="-345440" lvl="2">
              <a:lnSpc>
                <a:spcPts val="4079"/>
              </a:lnSpc>
              <a:buFont typeface="Arial"/>
              <a:buChar char="⚬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Prioritized ease of deployment with Pinecone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Smart Prompting Strategy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3586773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Trade-offs Considered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599709"/>
            <a:ext cx="1153482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51743" y="3779317"/>
            <a:ext cx="15907557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Built a modular and accurate RAG system using LangChain, OpenAI and Pinecone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Designed to handle a wide range of queries with prompt eng. and topic filtering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Achieved 96% success rate across 24 edge-case tests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Clean, testable, and ready to scale or adapt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Prepared for real-world usage: CLI, APP, frontend integrations, and team reuse (Will provided separately)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 strike="noStrike" u="none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Ready for further innovation and deployment</a:t>
            </a:r>
          </a:p>
        </p:txBody>
      </p:sp>
      <p:sp>
        <p:nvSpPr>
          <p:cNvPr name="AutoShape 4" id="4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5897880" y="7171009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247055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04001" y="8019527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984503" y="2877488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533912" y="2877488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466316" y="2877488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Objectives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947524"/>
            <a:ext cx="510188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Build a Retrieval-Augmented Generation (RAG) system to answer queries using provided historical/industrial documents.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55236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Goal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5919392"/>
            <a:ext cx="510188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LangChain-based system with smart prompts and topic-aware filtering.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593057" y="5580494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Solution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160732" y="5947524"/>
            <a:ext cx="4496348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Food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Steel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Textile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Automobile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160732" y="5580494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Documents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Document loading from DOCX files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Recursive chunking with titles and headers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Embedding using OpenAI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Vector storage with Pinecone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Topic filtering (food, steel, textile, auto)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Smart prompts tailored to query type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9891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6523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804816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System Architecture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8622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Ambiguous: Ask for clarification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Misspelled: Leverage semantic embeddings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Contradictory: Graceful ‘no-answer’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Why / How: Specialized reasoning prompts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Short / Vague: Prompt for more context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9891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6523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639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Prompt Engineering Strategy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8622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349027" y="1563809"/>
            <a:ext cx="6502831" cy="8075596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028700" y="599709"/>
            <a:ext cx="1153752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Edge Case Coverage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13600" y="2417811"/>
            <a:ext cx="5904009" cy="659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24 test queries: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Ambiguous, 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isspelled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ague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</a:t>
            </a: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artial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Contradictory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Rare entities</a:t>
            </a:r>
          </a:p>
          <a:p>
            <a:pPr algn="l" marL="1122678" indent="-374226" lvl="2">
              <a:lnSpc>
                <a:spcPts val="4419"/>
              </a:lnSpc>
              <a:buFont typeface="Arial"/>
              <a:buChar char="⚬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Multi-topic</a:t>
            </a:r>
          </a:p>
          <a:p>
            <a:pPr algn="l" marL="561339" indent="-280669" lvl="1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‘debug_retrieval() to trace chunk relevance</a:t>
            </a:r>
          </a:p>
          <a:p>
            <a:pPr algn="l" marL="561339" indent="-280669" lvl="1">
              <a:lnSpc>
                <a:spcPts val="4419"/>
              </a:lnSpc>
              <a:buFont typeface="Arial"/>
              <a:buChar char="•"/>
            </a:pPr>
            <a:r>
              <a:rPr lang="en-US" sz="2599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Final system score: 4.96 / 5 average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1762" y="2503536"/>
            <a:ext cx="4642225" cy="318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Scoring Criteria (0-5) scale: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0: Failed to answer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1: Incorrect or misleading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2: Weak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3: Adequate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4: Good</a:t>
            </a:r>
          </a:p>
          <a:p>
            <a:pPr algn="l" marL="561341" indent="-280670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5: Excellent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Added document titles and section headers to chunks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Used topic metadata for filtering and fallback search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Improved prompts for definition, reasoning, and comparison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Fixed issues with Fordism, Lean vs. Fordism, timelines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9891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6523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639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Debugging &amp; Fixes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8622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23 of 24 answers scored  5/5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 answer scored 4/5 (short input)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Zero Hallucinations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Polished fallback and topic control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9891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6523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639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Final Evaluation Results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8622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63754" y="4293667"/>
            <a:ext cx="9960491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`KPMG_Solution.ipynb` - main notebook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`kpmg_rag.py` - main Python script (similar to notebook)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`README.md` - steup &amp; usage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`requirements.txt` - dependecies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Debug and evaluation modes included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3568974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5897880" y="8198917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304001" y="26523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936395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Assets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8304001" y="8862224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660651" y="0"/>
            <a:ext cx="4627349" cy="10287000"/>
            <a:chOff x="0" y="0"/>
            <a:chExt cx="121872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8726" cy="2709333"/>
            </a:xfrm>
            <a:custGeom>
              <a:avLst/>
              <a:gdLst/>
              <a:ahLst/>
              <a:cxnLst/>
              <a:rect r="r" b="b" t="t" l="l"/>
              <a:pathLst>
                <a:path h="2709333" w="1218726">
                  <a:moveTo>
                    <a:pt x="0" y="0"/>
                  </a:moveTo>
                  <a:lnTo>
                    <a:pt x="1218726" y="0"/>
                  </a:lnTo>
                  <a:lnTo>
                    <a:pt x="12187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994A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218726" cy="2833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327106" y="2558073"/>
            <a:ext cx="7960894" cy="5970671"/>
          </a:xfrm>
          <a:custGeom>
            <a:avLst/>
            <a:gdLst/>
            <a:ahLst/>
            <a:cxnLst/>
            <a:rect r="r" b="b" t="t" l="l"/>
            <a:pathLst>
              <a:path h="5970671" w="7960894">
                <a:moveTo>
                  <a:pt x="0" y="0"/>
                </a:moveTo>
                <a:lnTo>
                  <a:pt x="7960894" y="0"/>
                </a:lnTo>
                <a:lnTo>
                  <a:pt x="7960894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99709"/>
            <a:ext cx="5702843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Next 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34248"/>
            <a:ext cx="10527757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hybrid keyword + semantic search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Consider re-ranking with GPT or other rerankers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Explore retrieval tuning using rerankers or multi-vector search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Use LangChain Agents for follow-up query handling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064290"/>
            <a:ext cx="10527757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visual outputs: charts, timelines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streaming support for partial or live responses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808508"/>
            <a:ext cx="10527757" cy="151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Deploy as an API using FastAPI or Flask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Apply metadata filters via CLI (e.g., data range, topic)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Package as a pip-installable library for reuse in other teams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914818"/>
            <a:ext cx="1052775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Model Enhancements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472598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User Experience &amp; Interaction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6216815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Deployment &amp; Integration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8924200"/>
            <a:ext cx="10527757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Add Feedback collection and logging for continual improvement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8332508"/>
            <a:ext cx="10527757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Feedback &amp; Improvement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DAGjT4EmPdQ</dc:identifier>
  <dcterms:modified xsi:type="dcterms:W3CDTF">2011-08-01T06:04:30Z</dcterms:modified>
  <cp:revision>1</cp:revision>
  <dc:title>Prepared by Boaz Refael Matan</dc:title>
</cp:coreProperties>
</file>