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92F"/>
    <a:srgbClr val="FFFFFF"/>
    <a:srgbClr val="EEBE34"/>
    <a:srgbClr val="EA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6" autoAdjust="0"/>
    <p:restoredTop sz="94660"/>
  </p:normalViewPr>
  <p:slideViewPr>
    <p:cSldViewPr snapToGrid="0">
      <p:cViewPr>
        <p:scale>
          <a:sx n="200" d="100"/>
          <a:sy n="200" d="100"/>
        </p:scale>
        <p:origin x="-336" y="-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AE483C-7940-4502-966F-CA39B3361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6364803-81CB-4CD4-A72D-F9BB8782E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D7F046-6F17-4833-89D5-35F20A7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81F77F-F4AA-4CDE-8A97-0567800C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0BF447-A540-4091-A67D-1A44FA2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218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ED670E-BB87-47B2-87E2-EEB45E39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5525966-9339-40FC-91FE-0E59030E1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D4E214-9A88-4C46-951A-FA2AB5D2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A65D1E-DF2B-4169-8093-C07FD923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D6C5FA-8CBC-42F6-86B5-EA4C78BD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820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28876A0-46EB-4C2B-8D40-98AC14FE7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32E19D7-92C8-4E41-AD7E-88830D98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730EB0-90F4-4580-B9E5-28D8B174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B64472-79BF-4ED3-B270-1E35BAFA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BC990A-D415-4C0D-ACA9-291D6AD9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206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37DE23-EE3B-4AA7-911A-B1994504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9E032C-1F70-4EAB-B2DB-CEF18E7E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CAA05E-A7C1-43AE-AE4E-8CA589AA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D84324-50E4-4D8C-8846-36947A3F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E7D395-8BC8-4248-A84B-329B06A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41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2325C9-D17F-4B03-851D-98AB5185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D57262-ED02-4648-AF30-FE56D9CB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88378C-D7C3-4B4B-B4A5-B903AF14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210326-87BA-4E50-AB35-8A77E25E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2E26A3-66E9-4583-8920-659346AE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ED4CD1-D3B2-48FD-B7F8-DD6BEB29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B9D68-024E-433F-8EDF-8CE85F390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0A6075-0E51-4C9F-9976-CBBBA6C3A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7F20C9-01E8-4DA6-A6EE-D08F7B7A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4B91DA3-812B-4A68-80D6-3733E513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3C2B5F-846D-4FF3-8776-0C9900B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19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DA50CA-19CD-4651-A168-354CEE21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8AE7B8-DCA1-4F87-ADCD-0C25C58CA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D3C5920-420E-4EB9-8B75-26DF1253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F7F1E36-60BB-4AEE-9A0C-3CCA78A2E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57A19C5-3F73-467D-AB03-5858D33D6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8FDAAA8-980E-4191-905E-12DD8472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6DD003D-707D-44BE-849B-6F30FFBA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BD4A203-E587-4B98-9C93-E403590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778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C1CFDD-4FC3-4825-ABC0-6C0907F8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3C685AE-1B0D-46AD-8C2E-196C98C0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C14B631-D32D-4B71-84C0-619C562E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F9808C4-8705-49E6-845F-361E810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785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506D33E-1887-4E9C-8656-6EA03383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466CDE4-7E3D-4F02-A38F-C76F80A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B9721EC-97BA-4CFF-89E5-012C75CF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14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8E7102-F7E9-4CF2-A4C9-98E3ACFB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7680C8-4754-490B-BED3-262F0431D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557206-4243-4BDB-B0EC-82F0372D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583250-4A93-4F20-A914-042E3651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909A3EB-1FED-4E00-BF90-731177B2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9B151D-2C7B-4653-81CD-F75DD809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1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39DBC3-19A8-41D3-AB00-C17ACDBF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E994A27-31D9-4EA2-968B-C1F646CEB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20E2ECF-BDEE-43FF-8E75-956AF763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4AE9104-64A9-48B4-9E03-037F71FC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C1928A-F86D-44E5-8C7F-C4496B88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DC835D-6BD7-433F-8906-AD14B4B9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8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DA77900-6360-4467-A4CC-7312501D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2B12A4-4BBC-49AD-A8B9-13531C21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B711A8-448D-42C7-9FD4-CFDA0767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60CA-5BB0-4F31-A0D7-CD3AA0A8DFFC}" type="datetimeFigureOut">
              <a:rPr lang="LID4096" smtClean="0"/>
              <a:t>03/19/2022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EAE44F-20E3-4C01-B726-5FF194C8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B573CD-075D-4B1A-AB93-6680481BB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93C7-56E5-4440-A0C2-72166FB169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07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CBBFFCA5-1CCF-4CE7-98B2-5C0767D5F2C5}"/>
              </a:ext>
            </a:extLst>
          </p:cNvPr>
          <p:cNvSpPr>
            <a:spLocks/>
          </p:cNvSpPr>
          <p:nvPr/>
        </p:nvSpPr>
        <p:spPr>
          <a:xfrm>
            <a:off x="2784474" y="2671127"/>
            <a:ext cx="763589" cy="132651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6" name="תיבת טקסט 3">
            <a:extLst>
              <a:ext uri="{FF2B5EF4-FFF2-40B4-BE49-F238E27FC236}">
                <a16:creationId xmlns:a16="http://schemas.microsoft.com/office/drawing/2014/main" id="{5A5337DE-FD10-4945-94A7-64CE9A8AA62A}"/>
              </a:ext>
            </a:extLst>
          </p:cNvPr>
          <p:cNvSpPr txBox="1">
            <a:spLocks/>
          </p:cNvSpPr>
          <p:nvPr/>
        </p:nvSpPr>
        <p:spPr>
          <a:xfrm>
            <a:off x="1099404" y="2763129"/>
            <a:ext cx="581025" cy="158559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b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can’t</a:t>
            </a:r>
            <a:b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wait</a:t>
            </a:r>
            <a:b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b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see</a:t>
            </a:r>
            <a:b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b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again!</a:t>
            </a:r>
            <a:endParaRPr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4">
            <a:extLst>
              <a:ext uri="{FF2B5EF4-FFF2-40B4-BE49-F238E27FC236}">
                <a16:creationId xmlns:a16="http://schemas.microsoft.com/office/drawing/2014/main" id="{0E13D000-1EE9-465C-A0CB-6BCF651A7577}"/>
              </a:ext>
            </a:extLst>
          </p:cNvPr>
          <p:cNvSpPr txBox="1">
            <a:spLocks/>
          </p:cNvSpPr>
          <p:nvPr/>
        </p:nvSpPr>
        <p:spPr>
          <a:xfrm>
            <a:off x="2696111" y="3732529"/>
            <a:ext cx="865478" cy="43568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BERT Base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הסבר: חץ ימינה 7">
            <a:extLst>
              <a:ext uri="{FF2B5EF4-FFF2-40B4-BE49-F238E27FC236}">
                <a16:creationId xmlns:a16="http://schemas.microsoft.com/office/drawing/2014/main" id="{5DB0A13E-F608-4E4F-AEB4-F2D72AFD42BC}"/>
              </a:ext>
            </a:extLst>
          </p:cNvPr>
          <p:cNvSpPr>
            <a:spLocks/>
          </p:cNvSpPr>
          <p:nvPr/>
        </p:nvSpPr>
        <p:spPr>
          <a:xfrm>
            <a:off x="2393316" y="2707957"/>
            <a:ext cx="403860" cy="189865"/>
          </a:xfrm>
          <a:prstGeom prst="rightArrowCallou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9" name="הסבר: חץ ימינה 8">
            <a:extLst>
              <a:ext uri="{FF2B5EF4-FFF2-40B4-BE49-F238E27FC236}">
                <a16:creationId xmlns:a16="http://schemas.microsoft.com/office/drawing/2014/main" id="{040BA89D-F6AA-400A-8F11-AB8F052143C4}"/>
              </a:ext>
            </a:extLst>
          </p:cNvPr>
          <p:cNvSpPr>
            <a:spLocks/>
          </p:cNvSpPr>
          <p:nvPr/>
        </p:nvSpPr>
        <p:spPr>
          <a:xfrm>
            <a:off x="2395856" y="2935287"/>
            <a:ext cx="403860" cy="189865"/>
          </a:xfrm>
          <a:prstGeom prst="rightArrowCallou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1AD7565B-F48E-429A-94BE-006F6DF1ECA0}"/>
              </a:ext>
            </a:extLst>
          </p:cNvPr>
          <p:cNvSpPr>
            <a:spLocks/>
          </p:cNvSpPr>
          <p:nvPr/>
        </p:nvSpPr>
        <p:spPr>
          <a:xfrm>
            <a:off x="1780542" y="3300343"/>
            <a:ext cx="417195" cy="15303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" name="תיבת טקסט 12">
            <a:extLst>
              <a:ext uri="{FF2B5EF4-FFF2-40B4-BE49-F238E27FC236}">
                <a16:creationId xmlns:a16="http://schemas.microsoft.com/office/drawing/2014/main" id="{737F44B9-8E2E-4160-8CDE-E3F15092C6A2}"/>
              </a:ext>
            </a:extLst>
          </p:cNvPr>
          <p:cNvSpPr txBox="1">
            <a:spLocks/>
          </p:cNvSpPr>
          <p:nvPr/>
        </p:nvSpPr>
        <p:spPr>
          <a:xfrm>
            <a:off x="1429240" y="3071742"/>
            <a:ext cx="964076" cy="24892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 Tokenizer</a:t>
            </a:r>
            <a:endParaRPr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תיבת טקסט 19">
            <a:extLst>
              <a:ext uri="{FF2B5EF4-FFF2-40B4-BE49-F238E27FC236}">
                <a16:creationId xmlns:a16="http://schemas.microsoft.com/office/drawing/2014/main" id="{294A3C9C-2500-4F7C-B6ED-725DC04F20A3}"/>
              </a:ext>
            </a:extLst>
          </p:cNvPr>
          <p:cNvSpPr txBox="1">
            <a:spLocks/>
          </p:cNvSpPr>
          <p:nvPr/>
        </p:nvSpPr>
        <p:spPr>
          <a:xfrm>
            <a:off x="2303462" y="2703433"/>
            <a:ext cx="403225" cy="2311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[CLS]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הסבר: חץ ימינה 14">
            <a:extLst>
              <a:ext uri="{FF2B5EF4-FFF2-40B4-BE49-F238E27FC236}">
                <a16:creationId xmlns:a16="http://schemas.microsoft.com/office/drawing/2014/main" id="{8A00D434-7518-4E6C-8252-D6692554C217}"/>
              </a:ext>
            </a:extLst>
          </p:cNvPr>
          <p:cNvSpPr>
            <a:spLocks/>
          </p:cNvSpPr>
          <p:nvPr/>
        </p:nvSpPr>
        <p:spPr>
          <a:xfrm>
            <a:off x="2393316" y="3351847"/>
            <a:ext cx="406399" cy="189865"/>
          </a:xfrm>
          <a:prstGeom prst="rightArrowCallou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16" name="הסבר: חץ ימינה 15">
            <a:extLst>
              <a:ext uri="{FF2B5EF4-FFF2-40B4-BE49-F238E27FC236}">
                <a16:creationId xmlns:a16="http://schemas.microsoft.com/office/drawing/2014/main" id="{04DDDC52-A4A3-48AC-AFC5-64FF9804CC18}"/>
              </a:ext>
            </a:extLst>
          </p:cNvPr>
          <p:cNvSpPr>
            <a:spLocks/>
          </p:cNvSpPr>
          <p:nvPr/>
        </p:nvSpPr>
        <p:spPr>
          <a:xfrm>
            <a:off x="2393317" y="3575367"/>
            <a:ext cx="412114" cy="189865"/>
          </a:xfrm>
          <a:prstGeom prst="rightArrowCallou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17" name="הסבר: חץ ימינה 16">
            <a:extLst>
              <a:ext uri="{FF2B5EF4-FFF2-40B4-BE49-F238E27FC236}">
                <a16:creationId xmlns:a16="http://schemas.microsoft.com/office/drawing/2014/main" id="{B93674C1-E7B3-4F08-8954-72AB5B6E9BC0}"/>
              </a:ext>
            </a:extLst>
          </p:cNvPr>
          <p:cNvSpPr>
            <a:spLocks/>
          </p:cNvSpPr>
          <p:nvPr/>
        </p:nvSpPr>
        <p:spPr>
          <a:xfrm>
            <a:off x="2387602" y="3796982"/>
            <a:ext cx="412113" cy="189865"/>
          </a:xfrm>
          <a:prstGeom prst="rightArrowCallou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18" name="תיבת טקסט 19">
            <a:extLst>
              <a:ext uri="{FF2B5EF4-FFF2-40B4-BE49-F238E27FC236}">
                <a16:creationId xmlns:a16="http://schemas.microsoft.com/office/drawing/2014/main" id="{E7590B0D-9A44-4983-BD11-8E195DAB7FB8}"/>
              </a:ext>
            </a:extLst>
          </p:cNvPr>
          <p:cNvSpPr txBox="1">
            <a:spLocks/>
          </p:cNvSpPr>
          <p:nvPr/>
        </p:nvSpPr>
        <p:spPr>
          <a:xfrm>
            <a:off x="2167256" y="2923381"/>
            <a:ext cx="549910" cy="2311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 1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תיבת טקסט 19">
            <a:extLst>
              <a:ext uri="{FF2B5EF4-FFF2-40B4-BE49-F238E27FC236}">
                <a16:creationId xmlns:a16="http://schemas.microsoft.com/office/drawing/2014/main" id="{AD4D3BB7-4740-421D-9EA1-F8A450FB1678}"/>
              </a:ext>
            </a:extLst>
          </p:cNvPr>
          <p:cNvSpPr txBox="1">
            <a:spLocks/>
          </p:cNvSpPr>
          <p:nvPr/>
        </p:nvSpPr>
        <p:spPr>
          <a:xfrm>
            <a:off x="2172336" y="3342799"/>
            <a:ext cx="549910" cy="2311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 N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9B10FBB-0F67-4E8B-95B6-F074930B70EF}"/>
              </a:ext>
            </a:extLst>
          </p:cNvPr>
          <p:cNvSpPr txBox="1">
            <a:spLocks/>
          </p:cNvSpPr>
          <p:nvPr/>
        </p:nvSpPr>
        <p:spPr>
          <a:xfrm>
            <a:off x="2156777" y="3570287"/>
            <a:ext cx="549910" cy="2311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[SEP]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תיבת טקסט 19">
            <a:extLst>
              <a:ext uri="{FF2B5EF4-FFF2-40B4-BE49-F238E27FC236}">
                <a16:creationId xmlns:a16="http://schemas.microsoft.com/office/drawing/2014/main" id="{821A22CA-746E-4C2D-BACE-1CDB61474C81}"/>
              </a:ext>
            </a:extLst>
          </p:cNvPr>
          <p:cNvSpPr txBox="1">
            <a:spLocks/>
          </p:cNvSpPr>
          <p:nvPr/>
        </p:nvSpPr>
        <p:spPr>
          <a:xfrm>
            <a:off x="2232025" y="3781425"/>
            <a:ext cx="480696" cy="2311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[PAD]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2F361190-7F5A-4006-8926-7AB27FA716FF}"/>
              </a:ext>
            </a:extLst>
          </p:cNvPr>
          <p:cNvSpPr txBox="1">
            <a:spLocks/>
          </p:cNvSpPr>
          <p:nvPr/>
        </p:nvSpPr>
        <p:spPr>
          <a:xfrm>
            <a:off x="2469513" y="3025288"/>
            <a:ext cx="12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</a:t>
            </a:r>
            <a:br>
              <a:rPr lang="en-GB" sz="1000" b="1" dirty="0"/>
            </a:br>
            <a:endParaRPr lang="LID4096" sz="1000" b="1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FEEE71A-251A-4157-9CEB-CA2DAC626A9B}"/>
              </a:ext>
            </a:extLst>
          </p:cNvPr>
          <p:cNvSpPr txBox="1">
            <a:spLocks/>
          </p:cNvSpPr>
          <p:nvPr/>
        </p:nvSpPr>
        <p:spPr>
          <a:xfrm>
            <a:off x="2469513" y="3091963"/>
            <a:ext cx="12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</a:t>
            </a:r>
            <a:br>
              <a:rPr lang="en-GB" sz="1000" b="1" dirty="0"/>
            </a:br>
            <a:endParaRPr lang="LID4096" sz="1000" b="1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1CFD6127-1A41-4BC8-BBF5-5593A2DAF840}"/>
              </a:ext>
            </a:extLst>
          </p:cNvPr>
          <p:cNvSpPr txBox="1">
            <a:spLocks/>
          </p:cNvSpPr>
          <p:nvPr/>
        </p:nvSpPr>
        <p:spPr>
          <a:xfrm>
            <a:off x="2469513" y="3158638"/>
            <a:ext cx="12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.</a:t>
            </a:r>
            <a:br>
              <a:rPr lang="en-GB" sz="1000" b="1" dirty="0"/>
            </a:br>
            <a:endParaRPr lang="LID4096" sz="1000" b="1" dirty="0"/>
          </a:p>
        </p:txBody>
      </p:sp>
      <p:sp>
        <p:nvSpPr>
          <p:cNvPr id="32" name="חץ: ימינה 31">
            <a:extLst>
              <a:ext uri="{FF2B5EF4-FFF2-40B4-BE49-F238E27FC236}">
                <a16:creationId xmlns:a16="http://schemas.microsoft.com/office/drawing/2014/main" id="{172E8CAB-864F-48AB-AB69-3BBB88895F6E}"/>
              </a:ext>
            </a:extLst>
          </p:cNvPr>
          <p:cNvSpPr>
            <a:spLocks/>
          </p:cNvSpPr>
          <p:nvPr/>
        </p:nvSpPr>
        <p:spPr>
          <a:xfrm>
            <a:off x="3614414" y="3305722"/>
            <a:ext cx="417195" cy="15303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3" name="תיבת טקסט 12">
            <a:extLst>
              <a:ext uri="{FF2B5EF4-FFF2-40B4-BE49-F238E27FC236}">
                <a16:creationId xmlns:a16="http://schemas.microsoft.com/office/drawing/2014/main" id="{E1EA3321-BFEA-4EF1-84C2-9D9BF1380590}"/>
              </a:ext>
            </a:extLst>
          </p:cNvPr>
          <p:cNvSpPr txBox="1">
            <a:spLocks/>
          </p:cNvSpPr>
          <p:nvPr/>
        </p:nvSpPr>
        <p:spPr>
          <a:xfrm>
            <a:off x="3278417" y="3102927"/>
            <a:ext cx="808355" cy="24892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</a:t>
            </a:r>
            <a:endParaRPr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C7CEB0A6-8BAD-4115-8B98-D94419E36894}"/>
              </a:ext>
            </a:extLst>
          </p:cNvPr>
          <p:cNvSpPr>
            <a:spLocks/>
          </p:cNvSpPr>
          <p:nvPr/>
        </p:nvSpPr>
        <p:spPr>
          <a:xfrm>
            <a:off x="4069875" y="2679541"/>
            <a:ext cx="330674" cy="1326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17A5701D-25F3-4159-A199-ACD4FBF66E8A}"/>
              </a:ext>
            </a:extLst>
          </p:cNvPr>
          <p:cNvSpPr>
            <a:spLocks/>
          </p:cNvSpPr>
          <p:nvPr/>
        </p:nvSpPr>
        <p:spPr>
          <a:xfrm>
            <a:off x="2318065" y="2495550"/>
            <a:ext cx="2153923" cy="1724025"/>
          </a:xfrm>
          <a:prstGeom prst="roundRect">
            <a:avLst/>
          </a:prstGeom>
          <a:noFill/>
          <a:ln>
            <a:solidFill>
              <a:srgbClr val="E0992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13523FDA-2A03-4EF3-91A4-1EEF2D2E428C}"/>
              </a:ext>
            </a:extLst>
          </p:cNvPr>
          <p:cNvSpPr txBox="1">
            <a:spLocks/>
          </p:cNvSpPr>
          <p:nvPr/>
        </p:nvSpPr>
        <p:spPr>
          <a:xfrm>
            <a:off x="2638897" y="4205807"/>
            <a:ext cx="121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0992F"/>
                </a:solidFill>
              </a:rPr>
              <a:t>Regressor</a:t>
            </a:r>
            <a:endParaRPr lang="LID4096" sz="1200" dirty="0">
              <a:solidFill>
                <a:srgbClr val="E0992F"/>
              </a:solidFill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B5316574-8989-436E-A2A0-2C43B19E2FA2}"/>
              </a:ext>
            </a:extLst>
          </p:cNvPr>
          <p:cNvSpPr txBox="1">
            <a:spLocks/>
          </p:cNvSpPr>
          <p:nvPr/>
        </p:nvSpPr>
        <p:spPr>
          <a:xfrm>
            <a:off x="895345" y="4457584"/>
            <a:ext cx="103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Input sentence</a:t>
            </a:r>
            <a:endParaRPr lang="LID4096" sz="1050" dirty="0"/>
          </a:p>
        </p:txBody>
      </p:sp>
      <p:sp>
        <p:nvSpPr>
          <p:cNvPr id="40" name="תיבת טקסט 4">
            <a:extLst>
              <a:ext uri="{FF2B5EF4-FFF2-40B4-BE49-F238E27FC236}">
                <a16:creationId xmlns:a16="http://schemas.microsoft.com/office/drawing/2014/main" id="{877E8D67-5AF9-4602-952C-DB2E42AC1967}"/>
              </a:ext>
            </a:extLst>
          </p:cNvPr>
          <p:cNvSpPr txBox="1">
            <a:spLocks/>
          </p:cNvSpPr>
          <p:nvPr/>
        </p:nvSpPr>
        <p:spPr>
          <a:xfrm>
            <a:off x="4030112" y="3187134"/>
            <a:ext cx="364043" cy="43568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NN</a:t>
            </a:r>
          </a:p>
        </p:txBody>
      </p:sp>
      <p:sp>
        <p:nvSpPr>
          <p:cNvPr id="90" name="חץ: ימינה 89">
            <a:extLst>
              <a:ext uri="{FF2B5EF4-FFF2-40B4-BE49-F238E27FC236}">
                <a16:creationId xmlns:a16="http://schemas.microsoft.com/office/drawing/2014/main" id="{E13E6301-FE50-4B96-B6FB-75D83ADDFC2D}"/>
              </a:ext>
            </a:extLst>
          </p:cNvPr>
          <p:cNvSpPr>
            <a:spLocks/>
          </p:cNvSpPr>
          <p:nvPr/>
        </p:nvSpPr>
        <p:spPr>
          <a:xfrm>
            <a:off x="4398288" y="3051458"/>
            <a:ext cx="209557" cy="1177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חץ: ימינה 90">
            <a:extLst>
              <a:ext uri="{FF2B5EF4-FFF2-40B4-BE49-F238E27FC236}">
                <a16:creationId xmlns:a16="http://schemas.microsoft.com/office/drawing/2014/main" id="{C77C6497-7A27-40D3-B18F-DD1D6693C53E}"/>
              </a:ext>
            </a:extLst>
          </p:cNvPr>
          <p:cNvSpPr>
            <a:spLocks/>
          </p:cNvSpPr>
          <p:nvPr/>
        </p:nvSpPr>
        <p:spPr>
          <a:xfrm>
            <a:off x="4401810" y="3332013"/>
            <a:ext cx="209557" cy="1177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חץ: ימינה 91">
            <a:extLst>
              <a:ext uri="{FF2B5EF4-FFF2-40B4-BE49-F238E27FC236}">
                <a16:creationId xmlns:a16="http://schemas.microsoft.com/office/drawing/2014/main" id="{15D56A08-A784-4A2E-B5C8-85C14D764250}"/>
              </a:ext>
            </a:extLst>
          </p:cNvPr>
          <p:cNvSpPr>
            <a:spLocks/>
          </p:cNvSpPr>
          <p:nvPr/>
        </p:nvSpPr>
        <p:spPr>
          <a:xfrm>
            <a:off x="4399010" y="3622765"/>
            <a:ext cx="209557" cy="1177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0EA7E993-A7F4-4710-9560-AB8C6BE7FBCF}"/>
              </a:ext>
            </a:extLst>
          </p:cNvPr>
          <p:cNvSpPr txBox="1">
            <a:spLocks/>
          </p:cNvSpPr>
          <p:nvPr/>
        </p:nvSpPr>
        <p:spPr>
          <a:xfrm>
            <a:off x="4560812" y="2988673"/>
            <a:ext cx="68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 = 0.88 </a:t>
            </a:r>
            <a:endParaRPr lang="LID4096" sz="1100" dirty="0"/>
          </a:p>
        </p:txBody>
      </p:sp>
      <p:sp>
        <p:nvSpPr>
          <p:cNvPr id="94" name="תיבת טקסט 93">
            <a:extLst>
              <a:ext uri="{FF2B5EF4-FFF2-40B4-BE49-F238E27FC236}">
                <a16:creationId xmlns:a16="http://schemas.microsoft.com/office/drawing/2014/main" id="{2358BB72-756A-4CB5-99DB-EE37A929313D}"/>
              </a:ext>
            </a:extLst>
          </p:cNvPr>
          <p:cNvSpPr txBox="1">
            <a:spLocks/>
          </p:cNvSpPr>
          <p:nvPr/>
        </p:nvSpPr>
        <p:spPr>
          <a:xfrm>
            <a:off x="4576040" y="3255800"/>
            <a:ext cx="652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= 0.69</a:t>
            </a:r>
            <a:endParaRPr lang="LID4096" sz="1100" dirty="0"/>
          </a:p>
        </p:txBody>
      </p:sp>
      <p:sp>
        <p:nvSpPr>
          <p:cNvPr id="95" name="תיבת טקסט 94">
            <a:extLst>
              <a:ext uri="{FF2B5EF4-FFF2-40B4-BE49-F238E27FC236}">
                <a16:creationId xmlns:a16="http://schemas.microsoft.com/office/drawing/2014/main" id="{71BB66FE-CE6D-480C-A87D-3C34C339F7D8}"/>
              </a:ext>
            </a:extLst>
          </p:cNvPr>
          <p:cNvSpPr txBox="1">
            <a:spLocks/>
          </p:cNvSpPr>
          <p:nvPr/>
        </p:nvSpPr>
        <p:spPr>
          <a:xfrm>
            <a:off x="4554748" y="3541406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 = 0.73</a:t>
            </a:r>
            <a:endParaRPr lang="LID4096" sz="1100" dirty="0"/>
          </a:p>
        </p:txBody>
      </p: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id="{E97A6446-EAAD-4BBD-AE50-53134BD7DDB3}"/>
              </a:ext>
            </a:extLst>
          </p:cNvPr>
          <p:cNvSpPr txBox="1">
            <a:spLocks/>
          </p:cNvSpPr>
          <p:nvPr/>
        </p:nvSpPr>
        <p:spPr>
          <a:xfrm>
            <a:off x="1503837" y="4477874"/>
            <a:ext cx="3576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E0992F"/>
                </a:solidFill>
              </a:rPr>
              <a:t>Training: minimize distance(VAD target, VAD pred)</a:t>
            </a:r>
            <a:endParaRPr lang="LID4096" sz="1050" dirty="0">
              <a:solidFill>
                <a:srgbClr val="E0992F"/>
              </a:solidFill>
            </a:endParaRPr>
          </a:p>
        </p:txBody>
      </p:sp>
      <p:sp>
        <p:nvSpPr>
          <p:cNvPr id="110" name="מלבן: פינות מעוגלות 109">
            <a:extLst>
              <a:ext uri="{FF2B5EF4-FFF2-40B4-BE49-F238E27FC236}">
                <a16:creationId xmlns:a16="http://schemas.microsoft.com/office/drawing/2014/main" id="{2919DB93-235A-4AC8-8CAB-3226A43B7994}"/>
              </a:ext>
            </a:extLst>
          </p:cNvPr>
          <p:cNvSpPr>
            <a:spLocks/>
          </p:cNvSpPr>
          <p:nvPr/>
        </p:nvSpPr>
        <p:spPr>
          <a:xfrm>
            <a:off x="5597681" y="2540169"/>
            <a:ext cx="771370" cy="17240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תיבת טקסט 110">
            <a:extLst>
              <a:ext uri="{FF2B5EF4-FFF2-40B4-BE49-F238E27FC236}">
                <a16:creationId xmlns:a16="http://schemas.microsoft.com/office/drawing/2014/main" id="{559DAC3D-5ED1-4EF2-907A-98290870F729}"/>
              </a:ext>
            </a:extLst>
          </p:cNvPr>
          <p:cNvSpPr txBox="1">
            <a:spLocks/>
          </p:cNvSpPr>
          <p:nvPr/>
        </p:nvSpPr>
        <p:spPr>
          <a:xfrm>
            <a:off x="4878466" y="4238209"/>
            <a:ext cx="22098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Classifier</a:t>
            </a:r>
          </a:p>
          <a:p>
            <a:pPr algn="ctr" rtl="0"/>
            <a:r>
              <a:rPr lang="en-GB" sz="1050">
                <a:solidFill>
                  <a:schemeClr val="accent1">
                    <a:lumMod val="75000"/>
                  </a:schemeClr>
                </a:solidFill>
              </a:rPr>
              <a:t>Nearest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neighbour</a:t>
            </a:r>
            <a:r>
              <a:rPr lang="en-GB" sz="1050">
                <a:solidFill>
                  <a:schemeClr val="accent1">
                    <a:lumMod val="75000"/>
                  </a:schemeClr>
                </a:solidFill>
              </a:rPr>
              <a:t>/SVM</a:t>
            </a:r>
            <a:endParaRPr lang="LID4096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חץ: ימינה 112">
            <a:extLst>
              <a:ext uri="{FF2B5EF4-FFF2-40B4-BE49-F238E27FC236}">
                <a16:creationId xmlns:a16="http://schemas.microsoft.com/office/drawing/2014/main" id="{189C1F40-BAB1-479E-9A1D-B7913D98EAD4}"/>
              </a:ext>
            </a:extLst>
          </p:cNvPr>
          <p:cNvSpPr>
            <a:spLocks/>
          </p:cNvSpPr>
          <p:nvPr/>
        </p:nvSpPr>
        <p:spPr>
          <a:xfrm>
            <a:off x="5190822" y="3308542"/>
            <a:ext cx="417195" cy="15303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5" name="חץ: ימינה 114">
            <a:extLst>
              <a:ext uri="{FF2B5EF4-FFF2-40B4-BE49-F238E27FC236}">
                <a16:creationId xmlns:a16="http://schemas.microsoft.com/office/drawing/2014/main" id="{A17C3AF6-A699-45B1-8CD4-B26361D8C015}"/>
              </a:ext>
            </a:extLst>
          </p:cNvPr>
          <p:cNvSpPr>
            <a:spLocks/>
          </p:cNvSpPr>
          <p:nvPr/>
        </p:nvSpPr>
        <p:spPr>
          <a:xfrm>
            <a:off x="5198461" y="3609099"/>
            <a:ext cx="417195" cy="15303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6" name="חץ: ימינה 115">
            <a:extLst>
              <a:ext uri="{FF2B5EF4-FFF2-40B4-BE49-F238E27FC236}">
                <a16:creationId xmlns:a16="http://schemas.microsoft.com/office/drawing/2014/main" id="{558E2CDD-0BFF-4981-955B-5EF8365DD0B1}"/>
              </a:ext>
            </a:extLst>
          </p:cNvPr>
          <p:cNvSpPr>
            <a:spLocks/>
          </p:cNvSpPr>
          <p:nvPr/>
        </p:nvSpPr>
        <p:spPr>
          <a:xfrm>
            <a:off x="5187826" y="3048647"/>
            <a:ext cx="417195" cy="15303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7" name="חץ: ימינה 116">
            <a:extLst>
              <a:ext uri="{FF2B5EF4-FFF2-40B4-BE49-F238E27FC236}">
                <a16:creationId xmlns:a16="http://schemas.microsoft.com/office/drawing/2014/main" id="{744C0E5A-37EE-42AC-81AA-C43CF4D3F235}"/>
              </a:ext>
            </a:extLst>
          </p:cNvPr>
          <p:cNvSpPr>
            <a:spLocks/>
          </p:cNvSpPr>
          <p:nvPr/>
        </p:nvSpPr>
        <p:spPr>
          <a:xfrm>
            <a:off x="6364586" y="3240539"/>
            <a:ext cx="417195" cy="2714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8" name="תיבת טקסט 117">
            <a:extLst>
              <a:ext uri="{FF2B5EF4-FFF2-40B4-BE49-F238E27FC236}">
                <a16:creationId xmlns:a16="http://schemas.microsoft.com/office/drawing/2014/main" id="{6E80594A-4128-4A35-B97D-E0E22907578A}"/>
              </a:ext>
            </a:extLst>
          </p:cNvPr>
          <p:cNvSpPr txBox="1">
            <a:spLocks/>
          </p:cNvSpPr>
          <p:nvPr/>
        </p:nvSpPr>
        <p:spPr>
          <a:xfrm>
            <a:off x="6804455" y="3151217"/>
            <a:ext cx="99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excitement</a:t>
            </a:r>
            <a:endParaRPr lang="LID4096" sz="1400" dirty="0"/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DD6C59CA-B649-423E-B33E-11D50E84E7CA}"/>
              </a:ext>
            </a:extLst>
          </p:cNvPr>
          <p:cNvSpPr txBox="1">
            <a:spLocks/>
          </p:cNvSpPr>
          <p:nvPr/>
        </p:nvSpPr>
        <p:spPr>
          <a:xfrm>
            <a:off x="6781781" y="3337268"/>
            <a:ext cx="101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(emotion label)</a:t>
            </a:r>
            <a:endParaRPr lang="LID4096" sz="1050" dirty="0"/>
          </a:p>
        </p:txBody>
      </p:sp>
    </p:spTree>
    <p:extLst>
      <p:ext uri="{BB962C8B-B14F-4D97-AF65-F5344CB8AC3E}">
        <p14:creationId xmlns:p14="http://schemas.microsoft.com/office/powerpoint/2010/main" val="13268047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78</Words>
  <Application>Microsoft Office PowerPoint</Application>
  <PresentationFormat>מסך רחב</PresentationFormat>
  <Paragraphs>29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 Frenkel</dc:creator>
  <cp:lastModifiedBy>Shir Frenkel</cp:lastModifiedBy>
  <cp:revision>4</cp:revision>
  <dcterms:created xsi:type="dcterms:W3CDTF">2022-03-19T16:20:35Z</dcterms:created>
  <dcterms:modified xsi:type="dcterms:W3CDTF">2022-03-19T20:46:03Z</dcterms:modified>
</cp:coreProperties>
</file>