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56F1-E317-7D4F-B153-ACB6782BB5B6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0CB7-CCA5-CB48-A4A9-9FC8CD0FC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2165B-EC7E-6742-8A87-D6784E7750A8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E451-3F58-9C44-AC41-0ADBD71EE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Flow For This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-Turn Arrow 8"/>
          <p:cNvSpPr/>
          <p:nvPr/>
        </p:nvSpPr>
        <p:spPr>
          <a:xfrm>
            <a:off x="3214285" y="2797387"/>
            <a:ext cx="5083048" cy="20726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0719"/>
            </a:avLst>
          </a:prstGeom>
          <a:gradFill>
            <a:gsLst>
              <a:gs pos="11000">
                <a:schemeClr val="accent2">
                  <a:lumMod val="60000"/>
                  <a:lumOff val="40000"/>
                </a:schemeClr>
              </a:gs>
              <a:gs pos="43000">
                <a:schemeClr val="accent1">
                  <a:lumMod val="5000"/>
                  <a:lumOff val="95000"/>
                </a:schemeClr>
              </a:gs>
              <a:gs pos="4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984" y="804672"/>
            <a:ext cx="2353056" cy="1597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Repo for DS-SF-32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9520" y="804672"/>
            <a:ext cx="2353056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personal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984" y="4462272"/>
            <a:ext cx="2353056" cy="1597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local folder for DS-SF-32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89520" y="4462272"/>
            <a:ext cx="2353056" cy="15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personal </a:t>
            </a:r>
            <a:r>
              <a:rPr lang="en-US" dirty="0" err="1" smtClean="0"/>
              <a:t>git</a:t>
            </a:r>
            <a:r>
              <a:rPr lang="en-US" dirty="0" smtClean="0"/>
              <a:t> homework folder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340864" y="2401824"/>
            <a:ext cx="451104" cy="20604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8461248" y="2401824"/>
            <a:ext cx="451104" cy="20604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03808" y="3147383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r>
              <a:rPr lang="en-US" dirty="0" smtClean="0"/>
              <a:t>(only)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8761" y="3147383"/>
            <a:ext cx="2639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mr-IN" dirty="0" smtClean="0"/>
              <a:t>–</a:t>
            </a:r>
            <a:r>
              <a:rPr lang="en-US" dirty="0" smtClean="0"/>
              <a:t>m “message”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6631" y="3462097"/>
            <a:ext cx="2412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Physically copy</a:t>
            </a:r>
          </a:p>
          <a:p>
            <a:r>
              <a:rPr lang="en-US" dirty="0"/>
              <a:t>a</a:t>
            </a:r>
            <a:r>
              <a:rPr lang="en-US" dirty="0" smtClean="0"/>
              <a:t>nd transfer homework</a:t>
            </a:r>
          </a:p>
          <a:p>
            <a:r>
              <a:rPr lang="en-US" dirty="0"/>
              <a:t>t</a:t>
            </a:r>
            <a:r>
              <a:rPr lang="en-US" dirty="0" smtClean="0"/>
              <a:t>o your personal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The Git Flow For This Class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Git Flow For This Class</dc:title>
  <dc:creator>Reid Offringa</dc:creator>
  <cp:lastModifiedBy>Reid Offringa</cp:lastModifiedBy>
  <cp:revision>21</cp:revision>
  <dcterms:created xsi:type="dcterms:W3CDTF">2017-02-20T01:47:27Z</dcterms:created>
  <dcterms:modified xsi:type="dcterms:W3CDTF">2017-02-20T02:01:30Z</dcterms:modified>
</cp:coreProperties>
</file>