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/>
    <p:restoredTop sz="94617"/>
  </p:normalViewPr>
  <p:slideViewPr>
    <p:cSldViewPr snapToGrid="0" snapToObjects="1">
      <p:cViewPr varScale="1">
        <p:scale>
          <a:sx n="71" d="100"/>
          <a:sy n="71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1628</Words>
  <Application>Microsoft Macintosh PowerPoint</Application>
  <PresentationFormat>Custom</PresentationFormat>
  <Paragraphs>315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127</cp:revision>
  <dcterms:modified xsi:type="dcterms:W3CDTF">2017-03-03T03:14:23Z</dcterms:modified>
</cp:coreProperties>
</file>