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1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1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2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3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3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2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7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C1D6-5AF7-48AD-B6AF-D4B26F79C621}" type="datetimeFigureOut">
              <a:rPr lang="he-IL" smtClean="0"/>
              <a:t>י'/כסלו/תשע"ו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6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an\AppData\Local\Microsoft\Windows\INetCache\IE\GORCDOJH\325px-Human_outlin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61553"/>
            <a:ext cx="553065" cy="12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7596336" y="1294518"/>
            <a:ext cx="1081968" cy="7388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9" name="Picture 5" descr="C:\Users\matan\AppData\Local\Microsoft\Windows\INetCache\IE\K5KG3MJK\printer-inkjet-colo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61" y="4132890"/>
            <a:ext cx="1296143" cy="12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555776" y="476672"/>
            <a:ext cx="3816424" cy="61206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756903" y="908720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בחירת תשבץ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56903" y="155159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פתרון הגדרה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56903" y="217917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פתרון התשבץ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6903" y="2814299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כתיבת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56903" y="3462371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מחיקת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56903" y="4110443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הדפסת תשבץ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56903" y="4758515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כניסה לחדר צ'אט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71800" y="5406587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בדיקת תשובות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1026" idx="3"/>
          </p:cNvCxnSpPr>
          <p:nvPr/>
        </p:nvCxnSpPr>
        <p:spPr>
          <a:xfrm flipV="1">
            <a:off x="1092617" y="1294518"/>
            <a:ext cx="1463159" cy="1979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</p:cNvCxnSpPr>
          <p:nvPr/>
        </p:nvCxnSpPr>
        <p:spPr>
          <a:xfrm flipV="1">
            <a:off x="1092617" y="1875598"/>
            <a:ext cx="1463159" cy="1398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6" idx="3"/>
          </p:cNvCxnSpPr>
          <p:nvPr/>
        </p:nvCxnSpPr>
        <p:spPr>
          <a:xfrm flipV="1">
            <a:off x="1092617" y="2574889"/>
            <a:ext cx="1463159" cy="69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6" idx="3"/>
          </p:cNvCxnSpPr>
          <p:nvPr/>
        </p:nvCxnSpPr>
        <p:spPr>
          <a:xfrm flipV="1">
            <a:off x="1092617" y="3138299"/>
            <a:ext cx="1463159" cy="135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6" idx="3"/>
          </p:cNvCxnSpPr>
          <p:nvPr/>
        </p:nvCxnSpPr>
        <p:spPr>
          <a:xfrm>
            <a:off x="1092617" y="3274180"/>
            <a:ext cx="1463159" cy="512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26" idx="3"/>
          </p:cNvCxnSpPr>
          <p:nvPr/>
        </p:nvCxnSpPr>
        <p:spPr>
          <a:xfrm>
            <a:off x="1092617" y="3274180"/>
            <a:ext cx="1463159" cy="116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6" idx="3"/>
          </p:cNvCxnSpPr>
          <p:nvPr/>
        </p:nvCxnSpPr>
        <p:spPr>
          <a:xfrm>
            <a:off x="1092617" y="3274180"/>
            <a:ext cx="1463159" cy="18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</p:cNvCxnSpPr>
          <p:nvPr/>
        </p:nvCxnSpPr>
        <p:spPr>
          <a:xfrm>
            <a:off x="1092617" y="3274180"/>
            <a:ext cx="1463159" cy="245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1"/>
          </p:cNvCxnSpPr>
          <p:nvPr/>
        </p:nvCxnSpPr>
        <p:spPr>
          <a:xfrm>
            <a:off x="6372200" y="1232720"/>
            <a:ext cx="1392542" cy="30717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29" idx="1"/>
          </p:cNvCxnSpPr>
          <p:nvPr/>
        </p:nvCxnSpPr>
        <p:spPr>
          <a:xfrm>
            <a:off x="6372200" y="4434443"/>
            <a:ext cx="1009961" cy="31645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798" y="836712"/>
            <a:ext cx="17427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אינטליג-</a:t>
            </a:r>
            <a:r>
              <a:rPr lang="en-US" sz="2400" b="1" dirty="0" smtClean="0"/>
              <a:t>NET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08278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8859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1841191" y="1298377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93961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447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63688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03951" y="1844824"/>
            <a:ext cx="180020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7380312" y="2204864"/>
            <a:ext cx="1800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1720" y="2132856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60032" y="2564904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60032" y="5229200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1720" y="5661248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9533" y="1772816"/>
            <a:ext cx="15343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269854" y="2195572"/>
            <a:ext cx="15343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5343210" y="485986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462890" y="530120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836712"/>
            <a:ext cx="17427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אינטליג-</a:t>
            </a:r>
            <a:r>
              <a:rPr lang="en-US" sz="2400" b="1" dirty="0" smtClean="0"/>
              <a:t>NET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1968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228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834881" y="1298377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7651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816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7378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597641" y="1844824"/>
            <a:ext cx="18002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374002" y="2204864"/>
            <a:ext cx="180020" cy="162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5410" y="2132856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3722" y="2564904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53722" y="3510300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5410" y="3942348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545" y="1519896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336900" y="3153847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456580" y="358230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997738" y="1931452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8100392" y="870083"/>
            <a:ext cx="112562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מדפסת</a:t>
            </a:r>
            <a:endParaRPr lang="he-IL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16603" y="1331748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32440" y="4437112"/>
            <a:ext cx="1800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3608" y="4797152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3608" y="5733256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427820"/>
            <a:ext cx="21034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שליחת קובץ להדפסה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715177" y="5363924"/>
            <a:ext cx="5852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O.K.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357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634" y="4221088"/>
            <a:ext cx="960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/>
              <a:t>תשבצים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49" y="260648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 smtClean="0"/>
              <a:t>משתמשים</a:t>
            </a:r>
            <a:endParaRPr lang="he-IL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8382"/>
              </p:ext>
            </p:extLst>
          </p:nvPr>
        </p:nvGraphicFramePr>
        <p:xfrm>
          <a:off x="3741350" y="4725144"/>
          <a:ext cx="4670737" cy="7886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134379"/>
                <a:gridCol w="538646"/>
                <a:gridCol w="1527246"/>
                <a:gridCol w="1470466"/>
              </a:tblGrid>
              <a:tr h="39431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תשבץ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עמודות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שורות</a:t>
                      </a:r>
                      <a:endParaRPr lang="he-IL" dirty="0"/>
                    </a:p>
                  </a:txBody>
                  <a:tcPr/>
                </a:tc>
              </a:tr>
              <a:tr h="39431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3419"/>
              </p:ext>
            </p:extLst>
          </p:nvPr>
        </p:nvGraphicFramePr>
        <p:xfrm>
          <a:off x="611560" y="815112"/>
          <a:ext cx="7848021" cy="74168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418845"/>
                <a:gridCol w="1501488"/>
                <a:gridCol w="1893688"/>
                <a:gridCol w="1805886"/>
                <a:gridCol w="122811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משתמש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פרטים אישיים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תשבצים סיים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אותיות טעה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עזרות ליום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80" y="1700808"/>
            <a:ext cx="8028159" cy="24468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משתמש" – קוד משתמש.</a:t>
            </a:r>
          </a:p>
          <a:p>
            <a:r>
              <a:rPr lang="he-IL" sz="1700" dirty="0" smtClean="0"/>
              <a:t>"פרטים אישיים" – בפועל יהיו כמה עמודות שיכללו: שם פרטי, שם משפחה וכו'.</a:t>
            </a:r>
          </a:p>
          <a:p>
            <a:r>
              <a:rPr lang="he-IL" sz="1700" dirty="0" smtClean="0"/>
              <a:t>"כמה תשבצים סיים" – בשביל לדרג את פותרי האפליקצייה בעמודה זו נשמור כמה תשבצים</a:t>
            </a:r>
          </a:p>
          <a:p>
            <a:r>
              <a:rPr lang="he-IL" sz="1700" dirty="0" smtClean="0"/>
              <a:t>                                סיים אותו אדם במלואם.</a:t>
            </a:r>
          </a:p>
          <a:p>
            <a:r>
              <a:rPr lang="he-IL" sz="1700" dirty="0" smtClean="0"/>
              <a:t>"כמה אותיות טעה" – בשביל לדרג את פותרי האפליקצייה בעמודה זו נשמור בכמה אותיות טעה</a:t>
            </a:r>
          </a:p>
          <a:p>
            <a:r>
              <a:rPr lang="he-IL" sz="1700" dirty="0"/>
              <a:t>	</a:t>
            </a:r>
            <a:r>
              <a:rPr lang="he-IL" sz="1700" dirty="0" smtClean="0"/>
              <a:t>	 אותו משתמש במשך הזמן בתשבצים שונים.</a:t>
            </a:r>
          </a:p>
          <a:p>
            <a:r>
              <a:rPr lang="he-IL" sz="1700" dirty="0" smtClean="0"/>
              <a:t>"עזרות ליום" – לכל משתמש יוקצו מספר מסוים של עזרות ("עזרה" = גילוי אות של משבצת</a:t>
            </a:r>
          </a:p>
          <a:p>
            <a:r>
              <a:rPr lang="he-IL" sz="1700" dirty="0" smtClean="0"/>
              <a:t> מסוימת) ובכל שימוש ירד הערך ב1. כאשר יגיע מספר העזרות היומי לאפס יגמרו למשתמש</a:t>
            </a:r>
          </a:p>
          <a:p>
            <a:r>
              <a:rPr lang="he-IL" sz="1700" dirty="0" smtClean="0"/>
              <a:t> העזרות.</a:t>
            </a:r>
            <a:endParaRPr lang="he-IL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6113" y="5661248"/>
            <a:ext cx="8243026" cy="14003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תשבץ" – קוד תשבץ.</a:t>
            </a:r>
          </a:p>
          <a:p>
            <a:r>
              <a:rPr lang="he-IL" sz="1700" dirty="0" smtClean="0"/>
              <a:t>"סוג" – האפליקצייה תכלול מספר שעשועוני שיבוץ ועמודה זו. תסמן באיזה שעשועון שיבוץ מדובר.</a:t>
            </a:r>
          </a:p>
          <a:p>
            <a:r>
              <a:rPr lang="he-IL" sz="1700" dirty="0" smtClean="0"/>
              <a:t>"עמודות" – מספר העמודות שבתשבץ.</a:t>
            </a:r>
          </a:p>
          <a:p>
            <a:r>
              <a:rPr lang="he-IL" sz="1700" dirty="0" smtClean="0"/>
              <a:t>"שורות" – מספר השורות שבתשבץ.</a:t>
            </a:r>
          </a:p>
          <a:p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0827" y="3068960"/>
            <a:ext cx="1368152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משתמשים</a:t>
            </a:r>
            <a:endParaRPr lang="he-IL" dirty="0"/>
          </a:p>
        </p:txBody>
      </p:sp>
      <p:cxnSp>
        <p:nvCxnSpPr>
          <p:cNvPr id="6" name="Straight Arrow Connector 5"/>
          <p:cNvCxnSpPr>
            <a:stCxn id="2" idx="3"/>
            <a:endCxn id="7" idx="2"/>
          </p:cNvCxnSpPr>
          <p:nvPr/>
        </p:nvCxnSpPr>
        <p:spPr>
          <a:xfrm flipV="1">
            <a:off x="6188979" y="1878195"/>
            <a:ext cx="759285" cy="1442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948264" y="1590163"/>
            <a:ext cx="208823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u="sng" dirty="0" smtClean="0">
                <a:solidFill>
                  <a:schemeClr val="dk1"/>
                </a:solidFill>
              </a:rPr>
              <a:t>קוד משתמש</a:t>
            </a:r>
            <a:endParaRPr lang="he-IL" u="sng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48264" y="2310243"/>
            <a:ext cx="208823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dk1"/>
                </a:solidFill>
              </a:rPr>
              <a:t>פרטים אישיים</a:t>
            </a:r>
            <a:endParaRPr lang="he-IL" dirty="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48264" y="3030323"/>
            <a:ext cx="208823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750" dirty="0" smtClean="0"/>
              <a:t>מספר תשבצים שסיים</a:t>
            </a:r>
            <a:endParaRPr lang="he-IL" sz="1750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8264" y="3750403"/>
            <a:ext cx="208823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מספר אותיות שטעה</a:t>
            </a:r>
            <a:endParaRPr lang="he-IL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48264" y="4470483"/>
            <a:ext cx="208823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dk1"/>
                </a:solidFill>
              </a:rPr>
              <a:t>עזרות שנשארו ליום</a:t>
            </a:r>
            <a:endParaRPr lang="he-IL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 flipV="1">
            <a:off x="6188979" y="2564904"/>
            <a:ext cx="759285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9" idx="2"/>
          </p:cNvCxnSpPr>
          <p:nvPr/>
        </p:nvCxnSpPr>
        <p:spPr>
          <a:xfrm flipV="1">
            <a:off x="6188979" y="3318355"/>
            <a:ext cx="759285" cy="26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2"/>
          </p:cNvCxnSpPr>
          <p:nvPr/>
        </p:nvCxnSpPr>
        <p:spPr>
          <a:xfrm>
            <a:off x="6188979" y="3320988"/>
            <a:ext cx="759285" cy="7174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  <a:endCxn id="11" idx="2"/>
          </p:cNvCxnSpPr>
          <p:nvPr/>
        </p:nvCxnSpPr>
        <p:spPr>
          <a:xfrm>
            <a:off x="6188979" y="3320988"/>
            <a:ext cx="759285" cy="1437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53534" y="900193"/>
            <a:ext cx="1042402" cy="354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סוג תשבץ 1</a:t>
            </a:r>
            <a:endParaRPr lang="he-IL" sz="1400" dirty="0"/>
          </a:p>
        </p:txBody>
      </p:sp>
      <p:sp>
        <p:nvSpPr>
          <p:cNvPr id="36" name="Oval 35"/>
          <p:cNvSpPr/>
          <p:nvPr/>
        </p:nvSpPr>
        <p:spPr>
          <a:xfrm>
            <a:off x="539552" y="44624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קוד תשבץ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9552" y="476672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אינדקס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9552" y="887876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תוכן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9552" y="1314239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מספר שורות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>
            <a:stCxn id="35" idx="1"/>
            <a:endCxn id="36" idx="6"/>
          </p:cNvCxnSpPr>
          <p:nvPr/>
        </p:nvCxnSpPr>
        <p:spPr>
          <a:xfrm flipH="1" flipV="1">
            <a:off x="2130586" y="247384"/>
            <a:ext cx="822948" cy="830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1"/>
            <a:endCxn id="40" idx="6"/>
          </p:cNvCxnSpPr>
          <p:nvPr/>
        </p:nvCxnSpPr>
        <p:spPr>
          <a:xfrm flipH="1" flipV="1">
            <a:off x="2130586" y="679432"/>
            <a:ext cx="822948" cy="39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1"/>
            <a:endCxn id="41" idx="6"/>
          </p:cNvCxnSpPr>
          <p:nvPr/>
        </p:nvCxnSpPr>
        <p:spPr>
          <a:xfrm flipH="1">
            <a:off x="2130586" y="1077608"/>
            <a:ext cx="822948" cy="13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1"/>
            <a:endCxn id="42" idx="6"/>
          </p:cNvCxnSpPr>
          <p:nvPr/>
        </p:nvCxnSpPr>
        <p:spPr>
          <a:xfrm flipH="1">
            <a:off x="2130586" y="1077608"/>
            <a:ext cx="822948" cy="4393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946676" y="5850269"/>
            <a:ext cx="1121268" cy="354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סוג תשבץ  3</a:t>
            </a:r>
            <a:endParaRPr lang="he-IL" sz="1400" dirty="0"/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2123730" y="5292682"/>
            <a:ext cx="822946" cy="7350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 flipV="1">
            <a:off x="2123730" y="5799580"/>
            <a:ext cx="822946" cy="228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1"/>
          </p:cNvCxnSpPr>
          <p:nvPr/>
        </p:nvCxnSpPr>
        <p:spPr>
          <a:xfrm flipH="1">
            <a:off x="2123730" y="6027684"/>
            <a:ext cx="822946" cy="278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1"/>
          </p:cNvCxnSpPr>
          <p:nvPr/>
        </p:nvCxnSpPr>
        <p:spPr>
          <a:xfrm flipH="1">
            <a:off x="2123730" y="6027684"/>
            <a:ext cx="822946" cy="7856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5601434"/>
            <a:ext cx="132600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........</a:t>
            </a:r>
            <a:endParaRPr lang="he-IL" sz="4000" dirty="0"/>
          </a:p>
        </p:txBody>
      </p:sp>
      <p:sp>
        <p:nvSpPr>
          <p:cNvPr id="61" name="Oval 60"/>
          <p:cNvSpPr/>
          <p:nvPr/>
        </p:nvSpPr>
        <p:spPr>
          <a:xfrm>
            <a:off x="539552" y="1746287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מספר </a:t>
            </a:r>
            <a:r>
              <a:rPr lang="he-IL" sz="1400" dirty="0" smtClean="0">
                <a:solidFill>
                  <a:schemeClr val="dk1"/>
                </a:solidFill>
              </a:rPr>
              <a:t>עמודות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66" name="Straight Arrow Connector 65"/>
          <p:cNvCxnSpPr>
            <a:stCxn id="35" idx="1"/>
            <a:endCxn id="61" idx="6"/>
          </p:cNvCxnSpPr>
          <p:nvPr/>
        </p:nvCxnSpPr>
        <p:spPr>
          <a:xfrm flipH="1">
            <a:off x="2130586" y="1077608"/>
            <a:ext cx="822948" cy="8714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9552" y="2178335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סוג חץ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/>
          <p:cNvCxnSpPr>
            <a:stCxn id="35" idx="1"/>
            <a:endCxn id="85" idx="6"/>
          </p:cNvCxnSpPr>
          <p:nvPr/>
        </p:nvCxnSpPr>
        <p:spPr>
          <a:xfrm flipH="1">
            <a:off x="2130586" y="1077608"/>
            <a:ext cx="822948" cy="1303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53534" y="3564489"/>
            <a:ext cx="1042402" cy="354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סוג תשבץ 2</a:t>
            </a:r>
            <a:endParaRPr lang="he-IL" sz="1400" dirty="0"/>
          </a:p>
        </p:txBody>
      </p:sp>
      <p:sp>
        <p:nvSpPr>
          <p:cNvPr id="90" name="Oval 89"/>
          <p:cNvSpPr/>
          <p:nvPr/>
        </p:nvSpPr>
        <p:spPr>
          <a:xfrm>
            <a:off x="539552" y="2708920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קוד תשבץ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39552" y="3140968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אינדקס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39552" y="3552172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תוכן</a:t>
            </a: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9552" y="3978535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מספר שורות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/>
          <p:cNvCxnSpPr>
            <a:stCxn id="89" idx="1"/>
            <a:endCxn id="90" idx="6"/>
          </p:cNvCxnSpPr>
          <p:nvPr/>
        </p:nvCxnSpPr>
        <p:spPr>
          <a:xfrm flipH="1" flipV="1">
            <a:off x="2130586" y="2911680"/>
            <a:ext cx="822948" cy="830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1"/>
            <a:endCxn id="91" idx="6"/>
          </p:cNvCxnSpPr>
          <p:nvPr/>
        </p:nvCxnSpPr>
        <p:spPr>
          <a:xfrm flipH="1" flipV="1">
            <a:off x="2130586" y="3343728"/>
            <a:ext cx="822948" cy="39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1"/>
            <a:endCxn id="92" idx="6"/>
          </p:cNvCxnSpPr>
          <p:nvPr/>
        </p:nvCxnSpPr>
        <p:spPr>
          <a:xfrm flipH="1">
            <a:off x="2130586" y="3741904"/>
            <a:ext cx="822948" cy="13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9" idx="1"/>
            <a:endCxn id="93" idx="6"/>
          </p:cNvCxnSpPr>
          <p:nvPr/>
        </p:nvCxnSpPr>
        <p:spPr>
          <a:xfrm flipH="1">
            <a:off x="2130586" y="3741904"/>
            <a:ext cx="822948" cy="4393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39552" y="4410583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dk1"/>
                </a:solidFill>
              </a:rPr>
              <a:t>מספר </a:t>
            </a:r>
            <a:r>
              <a:rPr lang="he-IL" sz="1400" dirty="0" smtClean="0">
                <a:solidFill>
                  <a:schemeClr val="dk1"/>
                </a:solidFill>
              </a:rPr>
              <a:t>עמודות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/>
          <p:cNvCxnSpPr>
            <a:stCxn id="89" idx="1"/>
            <a:endCxn id="98" idx="6"/>
          </p:cNvCxnSpPr>
          <p:nvPr/>
        </p:nvCxnSpPr>
        <p:spPr>
          <a:xfrm flipH="1">
            <a:off x="2130586" y="3741904"/>
            <a:ext cx="822948" cy="8714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39552" y="4842631"/>
            <a:ext cx="1591034" cy="405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סוג חץ</a:t>
            </a:r>
            <a:endParaRPr lang="he-IL" sz="1400" dirty="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/>
          <p:cNvCxnSpPr>
            <a:stCxn id="89" idx="1"/>
            <a:endCxn id="100" idx="6"/>
          </p:cNvCxnSpPr>
          <p:nvPr/>
        </p:nvCxnSpPr>
        <p:spPr>
          <a:xfrm flipH="1">
            <a:off x="2130586" y="3741904"/>
            <a:ext cx="822948" cy="1303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229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17</cp:revision>
  <dcterms:created xsi:type="dcterms:W3CDTF">2015-11-21T16:35:20Z</dcterms:created>
  <dcterms:modified xsi:type="dcterms:W3CDTF">2015-11-22T14:03:37Z</dcterms:modified>
</cp:coreProperties>
</file>