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>
    <p:restoredLeft sz="84380"/>
    <p:restoredTop sz="85587" autoAdjust="0"/>
  </p:normalViewPr>
  <p:slideViewPr>
    <p:cSldViewPr>
      <p:cViewPr varScale="1">
        <p:scale>
          <a:sx n="62" d="100"/>
          <a:sy n="62" d="100"/>
        </p:scale>
        <p:origin x="-22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F54C23-67FF-449E-9ED9-C6A9F0533FC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6B91DBB-5954-4DB9-8D51-35B8A87A66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9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פותח</a:t>
            </a:r>
            <a:r>
              <a:rPr lang="he-IL" baseline="0" dirty="0" smtClean="0"/>
              <a:t> את </a:t>
            </a:r>
            <a:r>
              <a:rPr lang="en-US" baseline="0" dirty="0" smtClean="0"/>
              <a:t>HEROKU</a:t>
            </a:r>
            <a:r>
              <a:rPr lang="he-IL" baseline="0" dirty="0" smtClean="0"/>
              <a:t> ומראה לה את מבנה התשחץ ואיך זה עובד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1DBB-5954-4DB9-8D51-35B8A87A66FA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468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523-74DE-4561-8FB9-9FE9ED9187F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5EFA-7439-4DC6-B4F7-9D4B576DA6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779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523-74DE-4561-8FB9-9FE9ED9187F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5EFA-7439-4DC6-B4F7-9D4B576DA6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400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523-74DE-4561-8FB9-9FE9ED9187F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5EFA-7439-4DC6-B4F7-9D4B576DA6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35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523-74DE-4561-8FB9-9FE9ED9187F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5EFA-7439-4DC6-B4F7-9D4B576DA6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911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523-74DE-4561-8FB9-9FE9ED9187F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5EFA-7439-4DC6-B4F7-9D4B576DA6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32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523-74DE-4561-8FB9-9FE9ED9187F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5EFA-7439-4DC6-B4F7-9D4B576DA6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084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523-74DE-4561-8FB9-9FE9ED9187F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5EFA-7439-4DC6-B4F7-9D4B576DA6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810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523-74DE-4561-8FB9-9FE9ED9187F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5EFA-7439-4DC6-B4F7-9D4B576DA6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11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523-74DE-4561-8FB9-9FE9ED9187F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5EFA-7439-4DC6-B4F7-9D4B576DA6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641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523-74DE-4561-8FB9-9FE9ED9187F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5EFA-7439-4DC6-B4F7-9D4B576DA6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916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523-74DE-4561-8FB9-9FE9ED9187F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5EFA-7439-4DC6-B4F7-9D4B576DA6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36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DE523-74DE-4561-8FB9-9FE9ED9187F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25EFA-7439-4DC6-B4F7-9D4B576DA6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881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tan\Desktop\studies\intelligNET\intelligNET\app\src\main\res\mipmap-hdpi\ic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40870"/>
            <a:ext cx="4392488" cy="423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tan\Desktop\studies\intelligNET\intelligNET\app\src\main\res\drawable\ic_co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278656"/>
            <a:ext cx="1979712" cy="99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5561945"/>
            <a:ext cx="9144000" cy="1323439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אם אתה חושב משמע</a:t>
            </a:r>
          </a:p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אינטליג-</a:t>
            </a:r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NET</a:t>
            </a:r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קיים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7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150"/>
    </mc:Choice>
    <mc:Fallback xmlns="">
      <p:transition spd="slow" advClick="0" advTm="6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1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561945"/>
            <a:ext cx="9144000" cy="1323439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אם אתה חושב משמע</a:t>
            </a:r>
          </a:p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אינטליג-</a:t>
            </a:r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NET</a:t>
            </a:r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קיים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1680" y="1790814"/>
            <a:ext cx="6030416" cy="2862322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just"/>
            <a:r>
              <a:rPr lang="he-IL" b="1" dirty="0" smtClean="0">
                <a:solidFill>
                  <a:sysClr val="windowText" lastClr="000000"/>
                </a:solidFill>
              </a:rPr>
              <a:t>-אינטליג</a:t>
            </a:r>
            <a:r>
              <a:rPr lang="en-US" b="1" dirty="0" smtClean="0">
                <a:solidFill>
                  <a:sysClr val="windowText" lastClr="000000"/>
                </a:solidFill>
              </a:rPr>
              <a:t>NET </a:t>
            </a:r>
            <a:r>
              <a:rPr lang="he-IL" b="1" dirty="0" smtClean="0">
                <a:solidFill>
                  <a:sysClr val="windowText" lastClr="000000"/>
                </a:solidFill>
              </a:rPr>
              <a:t> היא אפלקיצייה לפתירת שעשועוני שיבוץ.</a:t>
            </a:r>
          </a:p>
          <a:p>
            <a:pPr algn="just"/>
            <a:endParaRPr lang="he-IL" b="1" dirty="0" smtClean="0">
              <a:solidFill>
                <a:sysClr val="windowText" lastClr="000000"/>
              </a:solidFill>
            </a:endParaRPr>
          </a:p>
          <a:p>
            <a:pPr algn="just"/>
            <a:r>
              <a:rPr lang="he-IL" b="1" dirty="0" smtClean="0">
                <a:solidFill>
                  <a:sysClr val="windowText" lastClr="000000"/>
                </a:solidFill>
              </a:rPr>
              <a:t>-באינטליג</a:t>
            </a:r>
            <a:r>
              <a:rPr lang="en-US" b="1" dirty="0" smtClean="0">
                <a:solidFill>
                  <a:sysClr val="windowText" lastClr="000000"/>
                </a:solidFill>
              </a:rPr>
              <a:t>NET</a:t>
            </a:r>
            <a:r>
              <a:rPr lang="he-IL" b="1" dirty="0" smtClean="0">
                <a:solidFill>
                  <a:sysClr val="windowText" lastClr="000000"/>
                </a:solidFill>
              </a:rPr>
              <a:t> קיימים מספר סוגים של שעשועוני שיבוץ כגון: תשחץ, תשחץ הגיון וסודוקו ועוד.</a:t>
            </a:r>
          </a:p>
          <a:p>
            <a:pPr algn="just"/>
            <a:endParaRPr lang="he-IL" b="1" dirty="0">
              <a:solidFill>
                <a:sysClr val="windowText" lastClr="000000"/>
              </a:solidFill>
            </a:endParaRPr>
          </a:p>
          <a:p>
            <a:pPr algn="just"/>
            <a:r>
              <a:rPr lang="he-IL" b="1" dirty="0" smtClean="0">
                <a:solidFill>
                  <a:sysClr val="windowText" lastClr="000000"/>
                </a:solidFill>
              </a:rPr>
              <a:t>-באינטליג</a:t>
            </a:r>
            <a:r>
              <a:rPr lang="en-US" b="1" dirty="0" smtClean="0">
                <a:solidFill>
                  <a:sysClr val="windowText" lastClr="000000"/>
                </a:solidFill>
              </a:rPr>
              <a:t>NET</a:t>
            </a:r>
            <a:r>
              <a:rPr lang="he-IL" b="1" dirty="0" smtClean="0">
                <a:solidFill>
                  <a:sysClr val="windowText" lastClr="000000"/>
                </a:solidFill>
              </a:rPr>
              <a:t> יפעלו שני אלמנטים של עזרה לפתירת השעשועון:</a:t>
            </a:r>
          </a:p>
          <a:p>
            <a:pPr algn="just"/>
            <a:r>
              <a:rPr lang="he-IL" b="1" dirty="0">
                <a:solidFill>
                  <a:sysClr val="windowText" lastClr="000000"/>
                </a:solidFill>
              </a:rPr>
              <a:t>	</a:t>
            </a:r>
            <a:r>
              <a:rPr lang="he-IL" b="1" dirty="0" smtClean="0">
                <a:solidFill>
                  <a:sysClr val="windowText" lastClr="000000"/>
                </a:solidFill>
              </a:rPr>
              <a:t>1- "ראש בקיר" (פורום).</a:t>
            </a:r>
          </a:p>
          <a:p>
            <a:pPr algn="just"/>
            <a:r>
              <a:rPr lang="he-IL" b="1" dirty="0">
                <a:solidFill>
                  <a:sysClr val="windowText" lastClr="000000"/>
                </a:solidFill>
              </a:rPr>
              <a:t>	</a:t>
            </a:r>
            <a:r>
              <a:rPr lang="he-IL" b="1" dirty="0" smtClean="0">
                <a:solidFill>
                  <a:sysClr val="windowText" lastClr="000000"/>
                </a:solidFill>
              </a:rPr>
              <a:t>2- "עוזר אינטליגנטי".</a:t>
            </a:r>
          </a:p>
          <a:p>
            <a:pPr algn="just"/>
            <a:endParaRPr lang="he-IL" b="1" dirty="0" smtClean="0">
              <a:solidFill>
                <a:sysClr val="windowText" lastClr="000000"/>
              </a:solidFill>
            </a:endParaRPr>
          </a:p>
          <a:p>
            <a:pPr algn="just"/>
            <a:r>
              <a:rPr lang="he-IL" b="1" dirty="0" smtClean="0">
                <a:solidFill>
                  <a:sysClr val="windowText" lastClr="000000"/>
                </a:solidFill>
              </a:rPr>
              <a:t>-באינטליג</a:t>
            </a:r>
            <a:r>
              <a:rPr lang="en-US" b="1" dirty="0" smtClean="0">
                <a:solidFill>
                  <a:sysClr val="windowText" lastClr="000000"/>
                </a:solidFill>
              </a:rPr>
              <a:t>NET</a:t>
            </a:r>
            <a:r>
              <a:rPr lang="he-IL" b="1" dirty="0" smtClean="0">
                <a:solidFill>
                  <a:sysClr val="windowText" lastClr="000000"/>
                </a:solidFill>
              </a:rPr>
              <a:t> קיימת אופציית הרשמה.</a:t>
            </a:r>
          </a:p>
        </p:txBody>
      </p:sp>
      <p:pic>
        <p:nvPicPr>
          <p:cNvPr id="8" name="Picture 3" descr="C:\Users\matan\Desktop\studies\intelligNET\intelligNET\app\src\main\res\drawable\ic_co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4" y="188640"/>
            <a:ext cx="129581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55294" y="836297"/>
            <a:ext cx="110318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u="sng" dirty="0" smtClean="0"/>
              <a:t>הקדמה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3524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561945"/>
            <a:ext cx="9144000" cy="1323439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אם אתה חושב משמע</a:t>
            </a:r>
          </a:p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אינטליג-</a:t>
            </a:r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NET</a:t>
            </a:r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קיים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3" descr="C:\Users\matan\Desktop\studies\intelligNET\intelligNET\app\src\main\res\drawable\ic_co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4" y="188640"/>
            <a:ext cx="129581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7584" y="1607889"/>
            <a:ext cx="7488832" cy="369331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he-IL" b="1" dirty="0" smtClean="0">
                <a:solidFill>
                  <a:sysClr val="windowText" lastClr="000000"/>
                </a:solidFill>
              </a:rPr>
              <a:t>-כיום קיימות בשוק האפלקיציות שתי אפלקיציות לפתירת תשחצים (תשחצים בלבד ובעברית): "תשחץ בכיף" ו"התשחץ שלי"  והן המתחרות היחידות של אינטליג</a:t>
            </a:r>
            <a:r>
              <a:rPr lang="en-US" b="1" dirty="0" smtClean="0">
                <a:solidFill>
                  <a:sysClr val="windowText" lastClr="000000"/>
                </a:solidFill>
              </a:rPr>
              <a:t>NET</a:t>
            </a:r>
            <a:r>
              <a:rPr lang="he-IL" b="1" dirty="0" smtClean="0">
                <a:solidFill>
                  <a:sysClr val="windowText" lastClr="000000"/>
                </a:solidFill>
              </a:rPr>
              <a:t> על המשבצת (תרתי משמע).</a:t>
            </a:r>
          </a:p>
          <a:p>
            <a:endParaRPr lang="he-IL" b="1" dirty="0">
              <a:solidFill>
                <a:sysClr val="windowText" lastClr="000000"/>
              </a:solidFill>
            </a:endParaRPr>
          </a:p>
          <a:p>
            <a:r>
              <a:rPr lang="he-IL" b="1" dirty="0" smtClean="0">
                <a:solidFill>
                  <a:sysClr val="windowText" lastClr="000000"/>
                </a:solidFill>
              </a:rPr>
              <a:t>-כמה מיתרונותיה של אינטליג</a:t>
            </a:r>
            <a:r>
              <a:rPr lang="en-US" b="1" dirty="0" smtClean="0">
                <a:solidFill>
                  <a:sysClr val="windowText" lastClr="000000"/>
                </a:solidFill>
              </a:rPr>
              <a:t>NET</a:t>
            </a:r>
            <a:r>
              <a:rPr lang="he-IL" b="1" dirty="0" smtClean="0">
                <a:solidFill>
                  <a:sysClr val="windowText" lastClr="000000"/>
                </a:solidFill>
              </a:rPr>
              <a:t> על פני המתחרות:</a:t>
            </a:r>
          </a:p>
          <a:p>
            <a:pPr lvl="0"/>
            <a:r>
              <a:rPr lang="he-IL" b="1" dirty="0">
                <a:solidFill>
                  <a:sysClr val="windowText" lastClr="000000"/>
                </a:solidFill>
              </a:rPr>
              <a:t>	</a:t>
            </a:r>
            <a:r>
              <a:rPr lang="he-IL" dirty="0" smtClean="0">
                <a:solidFill>
                  <a:sysClr val="windowText" lastClr="000000"/>
                </a:solidFill>
              </a:rPr>
              <a:t>1-</a:t>
            </a:r>
            <a:r>
              <a:rPr lang="he-IL" b="1" dirty="0" smtClean="0">
                <a:solidFill>
                  <a:sysClr val="windowText" lastClr="000000"/>
                </a:solidFill>
              </a:rPr>
              <a:t> </a:t>
            </a:r>
            <a:r>
              <a:rPr lang="he-IL" dirty="0" smtClean="0">
                <a:solidFill>
                  <a:sysClr val="windowText" lastClr="000000"/>
                </a:solidFill>
              </a:rPr>
              <a:t>לא </a:t>
            </a:r>
            <a:r>
              <a:rPr lang="he-IL" dirty="0">
                <a:solidFill>
                  <a:sysClr val="windowText" lastClr="000000"/>
                </a:solidFill>
              </a:rPr>
              <a:t>קיים שום אספקט חברתי </a:t>
            </a:r>
            <a:r>
              <a:rPr lang="he-IL" dirty="0" smtClean="0">
                <a:solidFill>
                  <a:sysClr val="windowText" lastClr="000000"/>
                </a:solidFill>
              </a:rPr>
              <a:t>באפליקציות אלו.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0"/>
            <a:r>
              <a:rPr lang="he-IL" dirty="0" smtClean="0">
                <a:solidFill>
                  <a:sysClr val="windowText" lastClr="000000"/>
                </a:solidFill>
              </a:rPr>
              <a:t>	2- עיצוב האפליקציות </a:t>
            </a:r>
            <a:r>
              <a:rPr lang="he-IL" dirty="0">
                <a:solidFill>
                  <a:sysClr val="windowText" lastClr="000000"/>
                </a:solidFill>
              </a:rPr>
              <a:t>לא מקצועי ומזמין.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0"/>
            <a:r>
              <a:rPr lang="he-IL" dirty="0" smtClean="0">
                <a:solidFill>
                  <a:sysClr val="windowText" lastClr="000000"/>
                </a:solidFill>
              </a:rPr>
              <a:t>	3- האפליקציות מכילות </a:t>
            </a:r>
            <a:r>
              <a:rPr lang="he-IL" dirty="0">
                <a:solidFill>
                  <a:sysClr val="windowText" lastClr="000000"/>
                </a:solidFill>
              </a:rPr>
              <a:t>רק תשחצים בהשוואה ל"אינטליג-</a:t>
            </a:r>
            <a:r>
              <a:rPr lang="en-US" dirty="0">
                <a:solidFill>
                  <a:sysClr val="windowText" lastClr="000000"/>
                </a:solidFill>
              </a:rPr>
              <a:t>NET</a:t>
            </a:r>
            <a:r>
              <a:rPr lang="he-IL" dirty="0">
                <a:solidFill>
                  <a:sysClr val="windowText" lastClr="000000"/>
                </a:solidFill>
              </a:rPr>
              <a:t>" שמכילה </a:t>
            </a:r>
            <a:r>
              <a:rPr lang="he-IL" dirty="0" smtClean="0">
                <a:solidFill>
                  <a:sysClr val="windowText" lastClr="000000"/>
                </a:solidFill>
              </a:rPr>
              <a:t>	    כמה משחקים </a:t>
            </a:r>
            <a:r>
              <a:rPr lang="he-IL" dirty="0">
                <a:solidFill>
                  <a:sysClr val="windowText" lastClr="000000"/>
                </a:solidFill>
              </a:rPr>
              <a:t>ובכך פונה לקהל רחב יותר.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0"/>
            <a:r>
              <a:rPr lang="he-IL" dirty="0" smtClean="0">
                <a:solidFill>
                  <a:sysClr val="windowText" lastClr="000000"/>
                </a:solidFill>
              </a:rPr>
              <a:t>	5- ההגדרות </a:t>
            </a:r>
            <a:r>
              <a:rPr lang="he-IL" dirty="0">
                <a:solidFill>
                  <a:sysClr val="windowText" lastClr="000000"/>
                </a:solidFill>
              </a:rPr>
              <a:t>נמצאות </a:t>
            </a:r>
            <a:r>
              <a:rPr lang="he-IL" dirty="0" smtClean="0">
                <a:solidFill>
                  <a:sysClr val="windowText" lastClr="000000"/>
                </a:solidFill>
              </a:rPr>
              <a:t>באפליקציות </a:t>
            </a:r>
            <a:r>
              <a:rPr lang="he-IL" dirty="0">
                <a:solidFill>
                  <a:sysClr val="windowText" lastClr="000000"/>
                </a:solidFill>
              </a:rPr>
              <a:t>כ</a:t>
            </a:r>
            <a:r>
              <a:rPr lang="en-US" dirty="0">
                <a:solidFill>
                  <a:sysClr val="windowText" lastClr="000000"/>
                </a:solidFill>
              </a:rPr>
              <a:t>hard code </a:t>
            </a:r>
            <a:r>
              <a:rPr lang="he-IL" dirty="0">
                <a:solidFill>
                  <a:sysClr val="windowText" lastClr="000000"/>
                </a:solidFill>
              </a:rPr>
              <a:t> ולא מגיעות מהשרת מה </a:t>
            </a:r>
            <a:r>
              <a:rPr lang="he-IL" dirty="0" smtClean="0">
                <a:solidFill>
                  <a:sysClr val="windowText" lastClr="000000"/>
                </a:solidFill>
              </a:rPr>
              <a:t>	    שגורם </a:t>
            </a:r>
            <a:r>
              <a:rPr lang="he-IL" dirty="0">
                <a:solidFill>
                  <a:sysClr val="windowText" lastClr="000000"/>
                </a:solidFill>
              </a:rPr>
              <a:t>לצורך בעדכון האפליקציה לקבלת תשחץ חדש.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0"/>
            <a:r>
              <a:rPr lang="he-IL" dirty="0" smtClean="0">
                <a:solidFill>
                  <a:sysClr val="windowText" lastClr="000000"/>
                </a:solidFill>
              </a:rPr>
              <a:t>	6- אין </a:t>
            </a:r>
            <a:r>
              <a:rPr lang="he-IL" dirty="0">
                <a:solidFill>
                  <a:sysClr val="windowText" lastClr="000000"/>
                </a:solidFill>
              </a:rPr>
              <a:t>שום עזרה בפתרון.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0474" y="823418"/>
            <a:ext cx="146706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u="sng" dirty="0" smtClean="0"/>
              <a:t>מצב השוק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28010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561945"/>
            <a:ext cx="9144000" cy="1323439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אם אתה חושב משמע</a:t>
            </a:r>
          </a:p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אינטליג-</a:t>
            </a:r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NET</a:t>
            </a:r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קיים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3" descr="C:\Users\matan\Desktop\studies\intelligNET\intelligNET\app\src\main\res\drawable\ic_co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4" y="188640"/>
            <a:ext cx="129581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55976" y="467133"/>
            <a:ext cx="70243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u="sng" dirty="0" smtClean="0"/>
              <a:t>ERD</a:t>
            </a:r>
            <a:endParaRPr lang="he-IL" sz="2400" b="1" u="sng" dirty="0"/>
          </a:p>
        </p:txBody>
      </p:sp>
      <p:pic>
        <p:nvPicPr>
          <p:cNvPr id="1028" name="Picture 4" descr="er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99" y="1340768"/>
            <a:ext cx="7564241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64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561945"/>
            <a:ext cx="9144000" cy="1323439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אם אתה חושב משמע</a:t>
            </a:r>
          </a:p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אינטליג-</a:t>
            </a:r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NET</a:t>
            </a:r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קיים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4864" y="2556441"/>
            <a:ext cx="4734272" cy="92333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עכשיו אראה לכם קטע קוד מתוך האפליקציה שימחיש טיפה בים מתוך הלוגיקה הרבה שמעורבת בפרוייקט זה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7" name="Picture 3" descr="C:\Users\matan\Desktop\studies\intelligNET\intelligNET\app\src\main\res\drawable\ic_co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4" y="188640"/>
            <a:ext cx="129581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2279" y="1259526"/>
            <a:ext cx="123944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u="sng" dirty="0" smtClean="0"/>
              <a:t>קצת קוד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3295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150</Words>
  <Application>Microsoft Office PowerPoint</Application>
  <PresentationFormat>On-screen Show (4:3)</PresentationFormat>
  <Paragraphs>34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</dc:creator>
  <cp:lastModifiedBy>matan</cp:lastModifiedBy>
  <cp:revision>8</cp:revision>
  <dcterms:created xsi:type="dcterms:W3CDTF">2016-06-23T10:07:04Z</dcterms:created>
  <dcterms:modified xsi:type="dcterms:W3CDTF">2016-06-23T14:12:46Z</dcterms:modified>
</cp:coreProperties>
</file>