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1316" autoAdjust="0"/>
    <p:restoredTop sz="94660"/>
  </p:normalViewPr>
  <p:slideViewPr>
    <p:cSldViewPr>
      <p:cViewPr varScale="1">
        <p:scale>
          <a:sx n="74" d="100"/>
          <a:sy n="74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D561ADF-4AEC-4C3A-BD83-DC4312BB171B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0AAC7F7-907E-4DCB-83E6-7734EB846757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an\Desktop\studies\intelligNET\intelligNET\app\src\main\res\mipmap-hdpi\ic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40870"/>
            <a:ext cx="4392488" cy="42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78656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50"/>
    </mc:Choice>
    <mc:Fallback xmlns="">
      <p:transition spd="slow" advClick="0" advTm="6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7</cp:revision>
  <dcterms:created xsi:type="dcterms:W3CDTF">2016-01-27T16:44:15Z</dcterms:created>
  <dcterms:modified xsi:type="dcterms:W3CDTF">2016-01-29T11:11:24Z</dcterms:modified>
</cp:coreProperties>
</file>