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66CC"/>
    <a:srgbClr val="FFFEC8"/>
    <a:srgbClr val="D4ECBA"/>
    <a:srgbClr val="FFF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75" d="100"/>
          <a:sy n="75" d="100"/>
        </p:scale>
        <p:origin x="-122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77C3-63D3-4E91-8143-D57152066988}" type="datetimeFigureOut">
              <a:rPr lang="he-IL" smtClean="0"/>
              <a:t>ד'/שבט/תשע"ו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672-079C-4F6A-B7EC-6DE5D78B58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683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77C3-63D3-4E91-8143-D57152066988}" type="datetimeFigureOut">
              <a:rPr lang="he-IL" smtClean="0"/>
              <a:t>ד'/שבט/תשע"ו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672-079C-4F6A-B7EC-6DE5D78B58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638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77C3-63D3-4E91-8143-D57152066988}" type="datetimeFigureOut">
              <a:rPr lang="he-IL" smtClean="0"/>
              <a:t>ד'/שבט/תשע"ו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672-079C-4F6A-B7EC-6DE5D78B58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35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77C3-63D3-4E91-8143-D57152066988}" type="datetimeFigureOut">
              <a:rPr lang="he-IL" smtClean="0"/>
              <a:t>ד'/שבט/תשע"ו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672-079C-4F6A-B7EC-6DE5D78B58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918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77C3-63D3-4E91-8143-D57152066988}" type="datetimeFigureOut">
              <a:rPr lang="he-IL" smtClean="0"/>
              <a:t>ד'/שבט/תשע"ו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672-079C-4F6A-B7EC-6DE5D78B58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481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77C3-63D3-4E91-8143-D57152066988}" type="datetimeFigureOut">
              <a:rPr lang="he-IL" smtClean="0"/>
              <a:t>ד'/שבט/תשע"ו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672-079C-4F6A-B7EC-6DE5D78B58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877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77C3-63D3-4E91-8143-D57152066988}" type="datetimeFigureOut">
              <a:rPr lang="he-IL" smtClean="0"/>
              <a:t>ד'/שבט/תשע"ו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672-079C-4F6A-B7EC-6DE5D78B58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90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77C3-63D3-4E91-8143-D57152066988}" type="datetimeFigureOut">
              <a:rPr lang="he-IL" smtClean="0"/>
              <a:t>ד'/שבט/תשע"ו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672-079C-4F6A-B7EC-6DE5D78B58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01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77C3-63D3-4E91-8143-D57152066988}" type="datetimeFigureOut">
              <a:rPr lang="he-IL" smtClean="0"/>
              <a:t>ד'/שבט/תשע"ו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672-079C-4F6A-B7EC-6DE5D78B58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138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77C3-63D3-4E91-8143-D57152066988}" type="datetimeFigureOut">
              <a:rPr lang="he-IL" smtClean="0"/>
              <a:t>ד'/שבט/תשע"ו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672-079C-4F6A-B7EC-6DE5D78B58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087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77C3-63D3-4E91-8143-D57152066988}" type="datetimeFigureOut">
              <a:rPr lang="he-IL" smtClean="0"/>
              <a:t>ד'/שבט/תשע"ו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672-079C-4F6A-B7EC-6DE5D78B58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835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777C3-63D3-4E91-8143-D57152066988}" type="datetimeFigureOut">
              <a:rPr lang="he-IL" smtClean="0"/>
              <a:t>ד'/שבט/תשע"ו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1B672-079C-4F6A-B7EC-6DE5D78B58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197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69946" y="121522"/>
            <a:ext cx="2160000" cy="216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/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3003142" y="4653136"/>
            <a:ext cx="2160000" cy="2160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51" name="Group 50"/>
          <p:cNvGrpSpPr/>
          <p:nvPr/>
        </p:nvGrpSpPr>
        <p:grpSpPr>
          <a:xfrm>
            <a:off x="179512" y="116632"/>
            <a:ext cx="2160000" cy="2160000"/>
            <a:chOff x="179512" y="116632"/>
            <a:chExt cx="2160000" cy="2160000"/>
          </a:xfrm>
          <a:solidFill>
            <a:schemeClr val="bg1"/>
          </a:solidFill>
        </p:grpSpPr>
        <p:sp>
          <p:nvSpPr>
            <p:cNvPr id="4" name="Rectangle 3"/>
            <p:cNvSpPr/>
            <p:nvPr/>
          </p:nvSpPr>
          <p:spPr>
            <a:xfrm>
              <a:off x="179512" y="116632"/>
              <a:ext cx="2160000" cy="216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259512" y="135680"/>
              <a:ext cx="0" cy="504056"/>
            </a:xfrm>
            <a:prstGeom prst="straightConnector1">
              <a:avLst/>
            </a:prstGeom>
            <a:grpFill/>
            <a:ln w="38100"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988064" y="116632"/>
            <a:ext cx="2160000" cy="2160000"/>
            <a:chOff x="2988064" y="116632"/>
            <a:chExt cx="2160000" cy="2160000"/>
          </a:xfrm>
          <a:solidFill>
            <a:schemeClr val="bg1"/>
          </a:solidFill>
        </p:grpSpPr>
        <p:sp>
          <p:nvSpPr>
            <p:cNvPr id="6" name="Rectangle 5"/>
            <p:cNvSpPr/>
            <p:nvPr/>
          </p:nvSpPr>
          <p:spPr>
            <a:xfrm>
              <a:off x="2988064" y="116632"/>
              <a:ext cx="2160000" cy="216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642775" y="301017"/>
              <a:ext cx="488622" cy="504056"/>
              <a:chOff x="4477886" y="251125"/>
              <a:chExt cx="648072" cy="504056"/>
            </a:xfrm>
            <a:grpFill/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4504046" y="251125"/>
                <a:ext cx="0" cy="504056"/>
              </a:xfrm>
              <a:prstGeom prst="straightConnector1">
                <a:avLst/>
              </a:prstGeom>
              <a:grpFill/>
              <a:ln w="38100">
                <a:headEnd type="none" w="med" len="med"/>
                <a:tailEnd type="arrow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4477886" y="260528"/>
                <a:ext cx="648072" cy="120"/>
              </a:xfrm>
              <a:prstGeom prst="line">
                <a:avLst/>
              </a:prstGeom>
              <a:grpFill/>
              <a:ln w="38100">
                <a:headEnd type="none" w="med" len="med"/>
                <a:tailEnd type="none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7" name="Group 46"/>
          <p:cNvGrpSpPr/>
          <p:nvPr/>
        </p:nvGrpSpPr>
        <p:grpSpPr>
          <a:xfrm>
            <a:off x="6369946" y="2348880"/>
            <a:ext cx="2160000" cy="2160000"/>
            <a:chOff x="6369946" y="2348880"/>
            <a:chExt cx="2160000" cy="2160000"/>
          </a:xfrm>
          <a:solidFill>
            <a:schemeClr val="bg1"/>
          </a:solidFill>
        </p:grpSpPr>
        <p:sp>
          <p:nvSpPr>
            <p:cNvPr id="11" name="Rectangle 10"/>
            <p:cNvSpPr/>
            <p:nvPr/>
          </p:nvSpPr>
          <p:spPr>
            <a:xfrm>
              <a:off x="6369946" y="2348880"/>
              <a:ext cx="2160000" cy="216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34" name="Group 33"/>
            <p:cNvGrpSpPr/>
            <p:nvPr/>
          </p:nvGrpSpPr>
          <p:grpSpPr>
            <a:xfrm rot="5400000">
              <a:off x="7820077" y="3993733"/>
              <a:ext cx="488622" cy="504056"/>
              <a:chOff x="4474728" y="251125"/>
              <a:chExt cx="648072" cy="504056"/>
            </a:xfrm>
            <a:grpFill/>
          </p:grpSpPr>
          <p:cxnSp>
            <p:nvCxnSpPr>
              <p:cNvPr id="35" name="Straight Arrow Connector 34"/>
              <p:cNvCxnSpPr/>
              <p:nvPr/>
            </p:nvCxnSpPr>
            <p:spPr>
              <a:xfrm>
                <a:off x="4497730" y="251125"/>
                <a:ext cx="0" cy="504056"/>
              </a:xfrm>
              <a:prstGeom prst="straightConnector1">
                <a:avLst/>
              </a:prstGeom>
              <a:grpFill/>
              <a:ln w="38100">
                <a:headEnd type="none" w="med" len="med"/>
                <a:tailEnd type="arrow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474728" y="260528"/>
                <a:ext cx="648072" cy="120"/>
              </a:xfrm>
              <a:prstGeom prst="line">
                <a:avLst/>
              </a:prstGeom>
              <a:grpFill/>
              <a:ln w="38100"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8" name="Group 47"/>
          <p:cNvGrpSpPr/>
          <p:nvPr/>
        </p:nvGrpSpPr>
        <p:grpSpPr>
          <a:xfrm>
            <a:off x="2986937" y="2348880"/>
            <a:ext cx="2160000" cy="2160000"/>
            <a:chOff x="2986937" y="2348880"/>
            <a:chExt cx="2160000" cy="2160000"/>
          </a:xfrm>
          <a:solidFill>
            <a:schemeClr val="bg1"/>
          </a:solidFill>
        </p:grpSpPr>
        <p:sp>
          <p:nvSpPr>
            <p:cNvPr id="8" name="Rectangle 7"/>
            <p:cNvSpPr/>
            <p:nvPr/>
          </p:nvSpPr>
          <p:spPr>
            <a:xfrm>
              <a:off x="2986937" y="2348880"/>
              <a:ext cx="2160000" cy="216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4640394" y="3428880"/>
              <a:ext cx="487495" cy="0"/>
            </a:xfrm>
            <a:prstGeom prst="straightConnector1">
              <a:avLst/>
            </a:prstGeom>
            <a:grpFill/>
            <a:ln w="38100">
              <a:headEnd type="none" w="med" len="med"/>
              <a:tailEnd type="arrow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372200" y="4652504"/>
            <a:ext cx="2160000" cy="2160000"/>
            <a:chOff x="6372200" y="4652504"/>
            <a:chExt cx="2160000" cy="2160000"/>
          </a:xfrm>
          <a:solidFill>
            <a:schemeClr val="bg1"/>
          </a:solidFill>
        </p:grpSpPr>
        <p:sp>
          <p:nvSpPr>
            <p:cNvPr id="12" name="Rectangle 11"/>
            <p:cNvSpPr/>
            <p:nvPr/>
          </p:nvSpPr>
          <p:spPr>
            <a:xfrm>
              <a:off x="6372200" y="4652504"/>
              <a:ext cx="2160000" cy="216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40" name="Group 39"/>
            <p:cNvGrpSpPr/>
            <p:nvPr/>
          </p:nvGrpSpPr>
          <p:grpSpPr>
            <a:xfrm rot="5400000" flipH="1">
              <a:off x="7819513" y="4669810"/>
              <a:ext cx="504055" cy="504056"/>
              <a:chOff x="4478565" y="243982"/>
              <a:chExt cx="648072" cy="504056"/>
            </a:xfrm>
            <a:grpFill/>
          </p:grpSpPr>
          <p:cxnSp>
            <p:nvCxnSpPr>
              <p:cNvPr id="41" name="Straight Arrow Connector 40"/>
              <p:cNvCxnSpPr/>
              <p:nvPr/>
            </p:nvCxnSpPr>
            <p:spPr>
              <a:xfrm>
                <a:off x="4499205" y="243982"/>
                <a:ext cx="0" cy="504056"/>
              </a:xfrm>
              <a:prstGeom prst="straightConnector1">
                <a:avLst/>
              </a:prstGeom>
              <a:grpFill/>
              <a:ln w="38100">
                <a:headEnd type="none" w="med" len="med"/>
                <a:tailEnd type="arrow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4478565" y="260528"/>
                <a:ext cx="648072" cy="120"/>
              </a:xfrm>
              <a:prstGeom prst="line">
                <a:avLst/>
              </a:prstGeom>
              <a:grpFill/>
              <a:ln w="38100"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178385" y="2348880"/>
            <a:ext cx="2160000" cy="2160000"/>
            <a:chOff x="178385" y="2348880"/>
            <a:chExt cx="2160000" cy="2160000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>
            <a:xfrm>
              <a:off x="178385" y="2348880"/>
              <a:ext cx="2160000" cy="216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43" name="Group 42"/>
            <p:cNvGrpSpPr/>
            <p:nvPr/>
          </p:nvGrpSpPr>
          <p:grpSpPr>
            <a:xfrm flipH="1">
              <a:off x="195052" y="2574307"/>
              <a:ext cx="464118" cy="506558"/>
              <a:chOff x="4476717" y="260528"/>
              <a:chExt cx="648072" cy="506558"/>
            </a:xfrm>
            <a:grpFill/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4502879" y="263030"/>
                <a:ext cx="0" cy="504056"/>
              </a:xfrm>
              <a:prstGeom prst="straightConnector1">
                <a:avLst/>
              </a:prstGeom>
              <a:grpFill/>
              <a:ln w="38100">
                <a:headEnd type="none" w="med" len="med"/>
                <a:tailEnd type="arrow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4476717" y="260528"/>
                <a:ext cx="648072" cy="120"/>
              </a:xfrm>
              <a:prstGeom prst="line">
                <a:avLst/>
              </a:prstGeom>
              <a:grpFill/>
              <a:ln w="38100"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734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matan</dc:creator>
  <cp:lastModifiedBy>matan</cp:lastModifiedBy>
  <cp:revision>9</cp:revision>
  <dcterms:created xsi:type="dcterms:W3CDTF">2016-01-07T16:00:29Z</dcterms:created>
  <dcterms:modified xsi:type="dcterms:W3CDTF">2016-01-14T16:51:47Z</dcterms:modified>
</cp:coreProperties>
</file>