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2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84380"/>
    <p:restoredTop sz="94660"/>
  </p:normalViewPr>
  <p:slideViewPr>
    <p:cSldViewPr>
      <p:cViewPr varScale="1">
        <p:scale>
          <a:sx n="74" d="100"/>
          <a:sy n="74" d="100"/>
        </p:scale>
        <p:origin x="-18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C1D6-5AF7-48AD-B6AF-D4B26F79C621}" type="datetimeFigureOut">
              <a:rPr lang="he-IL" smtClean="0"/>
              <a:t>ט"ו/שבט/תשע"ו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719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C1D6-5AF7-48AD-B6AF-D4B26F79C621}" type="datetimeFigureOut">
              <a:rPr lang="he-IL" smtClean="0"/>
              <a:t>ט"ו/שבט/תשע"ו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752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C1D6-5AF7-48AD-B6AF-D4B26F79C621}" type="datetimeFigureOut">
              <a:rPr lang="he-IL" smtClean="0"/>
              <a:t>ט"ו/שבט/תשע"ו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072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C1D6-5AF7-48AD-B6AF-D4B26F79C621}" type="datetimeFigureOut">
              <a:rPr lang="he-IL" smtClean="0"/>
              <a:t>ט"ו/שבט/תשע"ו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916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C1D6-5AF7-48AD-B6AF-D4B26F79C621}" type="datetimeFigureOut">
              <a:rPr lang="he-IL" smtClean="0"/>
              <a:t>ט"ו/שבט/תשע"ו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318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C1D6-5AF7-48AD-B6AF-D4B26F79C621}" type="datetimeFigureOut">
              <a:rPr lang="he-IL" smtClean="0"/>
              <a:t>ט"ו/שבט/תשע"ו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624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C1D6-5AF7-48AD-B6AF-D4B26F79C621}" type="datetimeFigureOut">
              <a:rPr lang="he-IL" smtClean="0"/>
              <a:t>ט"ו/שבט/תשע"ו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103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C1D6-5AF7-48AD-B6AF-D4B26F79C621}" type="datetimeFigureOut">
              <a:rPr lang="he-IL" smtClean="0"/>
              <a:t>ט"ו/שבט/תשע"ו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733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C1D6-5AF7-48AD-B6AF-D4B26F79C621}" type="datetimeFigureOut">
              <a:rPr lang="he-IL" smtClean="0"/>
              <a:t>ט"ו/שבט/תשע"ו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222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C1D6-5AF7-48AD-B6AF-D4B26F79C621}" type="datetimeFigureOut">
              <a:rPr lang="he-IL" smtClean="0"/>
              <a:t>ט"ו/שבט/תשע"ו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777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C1D6-5AF7-48AD-B6AF-D4B26F79C621}" type="datetimeFigureOut">
              <a:rPr lang="he-IL" smtClean="0"/>
              <a:t>ט"ו/שבט/תשע"ו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237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EC1D6-5AF7-48AD-B6AF-D4B26F79C621}" type="datetimeFigureOut">
              <a:rPr lang="he-IL" smtClean="0"/>
              <a:t>ט"ו/שבט/תשע"ו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034A3-3048-4A4F-B86D-283C9D24FC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262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ptop"/>
          <p:cNvSpPr>
            <a:spLocks noEditPoints="1" noChangeArrowheads="1"/>
          </p:cNvSpPr>
          <p:nvPr/>
        </p:nvSpPr>
        <p:spPr bwMode="auto">
          <a:xfrm>
            <a:off x="218945" y="4654737"/>
            <a:ext cx="1081968" cy="738899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5" name="Rounded Rectangle 4"/>
          <p:cNvSpPr/>
          <p:nvPr/>
        </p:nvSpPr>
        <p:spPr>
          <a:xfrm>
            <a:off x="2555776" y="44624"/>
            <a:ext cx="3816424" cy="67687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/>
          <p:cNvSpPr/>
          <p:nvPr/>
        </p:nvSpPr>
        <p:spPr>
          <a:xfrm>
            <a:off x="2756903" y="260648"/>
            <a:ext cx="3420000" cy="64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בחירת תשבץ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756903" y="903526"/>
            <a:ext cx="3420000" cy="64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פתרון </a:t>
            </a:r>
            <a:r>
              <a:rPr lang="he-IL" b="1" dirty="0" smtClean="0">
                <a:solidFill>
                  <a:sysClr val="windowText" lastClr="000000"/>
                </a:solidFill>
              </a:rPr>
              <a:t>משבצת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756903" y="2166227"/>
            <a:ext cx="3420000" cy="64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כתיבת תשובה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756903" y="2814299"/>
            <a:ext cx="3420000" cy="64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מחיקת תשובה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756903" y="4097564"/>
            <a:ext cx="3420000" cy="64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שינוי הגדרות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771800" y="4745636"/>
            <a:ext cx="3420000" cy="64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בדיקת תשובות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Arrow Connector 7"/>
          <p:cNvCxnSpPr>
            <a:stCxn id="32" idx="3"/>
          </p:cNvCxnSpPr>
          <p:nvPr/>
        </p:nvCxnSpPr>
        <p:spPr>
          <a:xfrm flipV="1">
            <a:off x="1087549" y="1268760"/>
            <a:ext cx="1468227" cy="14008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2" idx="3"/>
          </p:cNvCxnSpPr>
          <p:nvPr/>
        </p:nvCxnSpPr>
        <p:spPr>
          <a:xfrm flipV="1">
            <a:off x="1087549" y="1849840"/>
            <a:ext cx="1468227" cy="8197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5" idx="3"/>
          </p:cNvCxnSpPr>
          <p:nvPr/>
        </p:nvCxnSpPr>
        <p:spPr>
          <a:xfrm flipV="1">
            <a:off x="1060804" y="2549132"/>
            <a:ext cx="1494972" cy="1217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2" idx="3"/>
          </p:cNvCxnSpPr>
          <p:nvPr/>
        </p:nvCxnSpPr>
        <p:spPr>
          <a:xfrm>
            <a:off x="1087549" y="2669602"/>
            <a:ext cx="1468227" cy="4429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2" idx="3"/>
          </p:cNvCxnSpPr>
          <p:nvPr/>
        </p:nvCxnSpPr>
        <p:spPr>
          <a:xfrm>
            <a:off x="1087549" y="2669602"/>
            <a:ext cx="1468227" cy="10910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5" idx="3"/>
          </p:cNvCxnSpPr>
          <p:nvPr/>
        </p:nvCxnSpPr>
        <p:spPr>
          <a:xfrm>
            <a:off x="1060804" y="2670928"/>
            <a:ext cx="1494972" cy="17377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3"/>
          </p:cNvCxnSpPr>
          <p:nvPr/>
        </p:nvCxnSpPr>
        <p:spPr>
          <a:xfrm>
            <a:off x="1060804" y="2670928"/>
            <a:ext cx="1494972" cy="23858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2" idx="3"/>
          </p:cNvCxnSpPr>
          <p:nvPr/>
        </p:nvCxnSpPr>
        <p:spPr>
          <a:xfrm flipV="1">
            <a:off x="1087549" y="584648"/>
            <a:ext cx="1468227" cy="20849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771800" y="1556864"/>
            <a:ext cx="3420000" cy="64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>
                <a:solidFill>
                  <a:sysClr val="windowText" lastClr="000000"/>
                </a:solidFill>
              </a:rPr>
              <a:t>כניסה ל"ראש בקיר"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771800" y="3441879"/>
            <a:ext cx="3420000" cy="64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צפייה בפרופיל של משתמש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771800" y="5373216"/>
            <a:ext cx="3420000" cy="64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הוספת תשחץ (עורך)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771800" y="6021288"/>
            <a:ext cx="3420000" cy="64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מחיקת תשחץ (עורך)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18534" y="2132856"/>
            <a:ext cx="669015" cy="1073492"/>
            <a:chOff x="0" y="0"/>
            <a:chExt cx="1436370" cy="2314575"/>
          </a:xfrm>
        </p:grpSpPr>
        <p:sp>
          <p:nvSpPr>
            <p:cNvPr id="32" name="Rounded Rectangle 31"/>
            <p:cNvSpPr/>
            <p:nvPr/>
          </p:nvSpPr>
          <p:spPr>
            <a:xfrm>
              <a:off x="0" y="0"/>
              <a:ext cx="1436370" cy="231457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00742" y="2206172"/>
              <a:ext cx="464458" cy="797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 flipV="1">
              <a:off x="442685" y="43543"/>
              <a:ext cx="464185" cy="45085"/>
            </a:xfrm>
            <a:prstGeom prst="roundRect">
              <a:avLst/>
            </a:prstGeom>
            <a:pattFill prst="trellis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0800" y="152400"/>
              <a:ext cx="1328148" cy="201549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spcAft>
                  <a:spcPts val="0"/>
                </a:spcAft>
              </a:pPr>
              <a:r>
                <a:rPr lang="en-US" sz="1100" b="1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ea typeface="Calibri"/>
                  <a:cs typeface="Arial"/>
                </a:rPr>
                <a:t> 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341085" y="43543"/>
              <a:ext cx="45085" cy="450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016000" y="29029"/>
              <a:ext cx="93980" cy="882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943428" y="43543"/>
              <a:ext cx="45085" cy="450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1226457" y="72572"/>
              <a:ext cx="45085" cy="450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cxnSp>
        <p:nvCxnSpPr>
          <p:cNvPr id="40" name="Straight Arrow Connector 39"/>
          <p:cNvCxnSpPr>
            <a:endCxn id="4" idx="7"/>
          </p:cNvCxnSpPr>
          <p:nvPr/>
        </p:nvCxnSpPr>
        <p:spPr>
          <a:xfrm flipH="1" flipV="1">
            <a:off x="1300913" y="5393636"/>
            <a:ext cx="1254865" cy="30358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4" idx="7"/>
          </p:cNvCxnSpPr>
          <p:nvPr/>
        </p:nvCxnSpPr>
        <p:spPr>
          <a:xfrm flipH="1" flipV="1">
            <a:off x="1300913" y="5393636"/>
            <a:ext cx="1254865" cy="89201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02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836297"/>
            <a:ext cx="466795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 smtClean="0"/>
              <a:t>UI</a:t>
            </a:r>
            <a:endParaRPr lang="he-IL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88866" y="866747"/>
            <a:ext cx="77136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b="1" dirty="0" smtClean="0"/>
              <a:t>שרת</a:t>
            </a:r>
            <a:endParaRPr lang="he-IL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268718" y="866747"/>
            <a:ext cx="55175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 smtClean="0"/>
              <a:t>DB</a:t>
            </a:r>
            <a:endParaRPr lang="he-IL" sz="2400" b="1" dirty="0"/>
          </a:p>
        </p:txBody>
      </p:sp>
      <p:cxnSp>
        <p:nvCxnSpPr>
          <p:cNvPr id="7" name="Straight Connector 6"/>
          <p:cNvCxnSpPr>
            <a:stCxn id="3" idx="2"/>
          </p:cNvCxnSpPr>
          <p:nvPr/>
        </p:nvCxnSpPr>
        <p:spPr>
          <a:xfrm flipH="1">
            <a:off x="544422" y="1297962"/>
            <a:ext cx="12504" cy="515537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274549" y="1328412"/>
            <a:ext cx="0" cy="515495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544595" y="1328412"/>
            <a:ext cx="0" cy="515495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66916" y="1484784"/>
            <a:ext cx="180020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6184539" y="2492896"/>
            <a:ext cx="180020" cy="1908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8460432" y="2924944"/>
            <a:ext cx="180020" cy="1075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46936" y="1772816"/>
            <a:ext cx="180145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364559" y="3131676"/>
            <a:ext cx="209587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64559" y="3779748"/>
            <a:ext cx="2095873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6936" y="5550603"/>
            <a:ext cx="1801457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99592" y="1436542"/>
            <a:ext cx="121860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600" dirty="0" smtClean="0"/>
              <a:t>בקשת </a:t>
            </a:r>
            <a:r>
              <a:rPr lang="he-IL" sz="1600" dirty="0" smtClean="0"/>
              <a:t>תשבץ</a:t>
            </a:r>
            <a:endParaRPr lang="he-IL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737773" y="2802414"/>
            <a:ext cx="121860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600" dirty="0" smtClean="0"/>
              <a:t>בקשת </a:t>
            </a:r>
            <a:r>
              <a:rPr lang="he-IL" sz="1600" dirty="0" smtClean="0"/>
              <a:t>תשבץ</a:t>
            </a:r>
            <a:endParaRPr lang="he-IL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663654" y="3450486"/>
            <a:ext cx="150874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600" dirty="0" smtClean="0"/>
              <a:t>התשבץ המבוקש</a:t>
            </a:r>
            <a:endParaRPr lang="he-IL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84454" y="5004465"/>
            <a:ext cx="1555298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600" dirty="0" smtClean="0"/>
              <a:t>התשבץ </a:t>
            </a:r>
            <a:r>
              <a:rPr lang="he-IL" sz="1600" dirty="0" smtClean="0"/>
              <a:t>המבוקש</a:t>
            </a:r>
            <a:r>
              <a:rPr lang="en-US" sz="1600" dirty="0" smtClean="0"/>
              <a:t> </a:t>
            </a:r>
            <a:endParaRPr lang="he-IL" sz="1600" dirty="0" smtClean="0"/>
          </a:p>
          <a:p>
            <a:r>
              <a:rPr lang="he-IL" sz="1600" dirty="0" smtClean="0"/>
              <a:t>לאחר מניפולציות</a:t>
            </a:r>
            <a:endParaRPr lang="he-IL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267744" y="836712"/>
            <a:ext cx="48763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 smtClean="0"/>
              <a:t>BL</a:t>
            </a:r>
            <a:endParaRPr lang="he-IL" sz="2400" b="1" dirty="0"/>
          </a:p>
        </p:txBody>
      </p:sp>
      <p:cxnSp>
        <p:nvCxnSpPr>
          <p:cNvPr id="25" name="Straight Connector 24"/>
          <p:cNvCxnSpPr>
            <a:stCxn id="24" idx="2"/>
          </p:cNvCxnSpPr>
          <p:nvPr/>
        </p:nvCxnSpPr>
        <p:spPr>
          <a:xfrm>
            <a:off x="2511561" y="1298377"/>
            <a:ext cx="14342" cy="515537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424639" y="1659824"/>
            <a:ext cx="180020" cy="4217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/>
          <p:cNvSpPr txBox="1"/>
          <p:nvPr/>
        </p:nvSpPr>
        <p:spPr>
          <a:xfrm>
            <a:off x="3956832" y="879103"/>
            <a:ext cx="68717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 smtClean="0"/>
              <a:t>DAL</a:t>
            </a:r>
            <a:endParaRPr lang="he-IL" sz="2400" b="1" dirty="0"/>
          </a:p>
        </p:txBody>
      </p:sp>
      <p:cxnSp>
        <p:nvCxnSpPr>
          <p:cNvPr id="28" name="Straight Connector 27"/>
          <p:cNvCxnSpPr>
            <a:stCxn id="27" idx="2"/>
          </p:cNvCxnSpPr>
          <p:nvPr/>
        </p:nvCxnSpPr>
        <p:spPr>
          <a:xfrm>
            <a:off x="4300420" y="1340768"/>
            <a:ext cx="21322" cy="511298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244236" y="2060848"/>
            <a:ext cx="183748" cy="2943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628413" y="2274592"/>
            <a:ext cx="16158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40123" y="1938318"/>
            <a:ext cx="1218602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600" dirty="0" smtClean="0"/>
              <a:t>בקשת </a:t>
            </a:r>
            <a:r>
              <a:rPr lang="he-IL" sz="1600" dirty="0" smtClean="0"/>
              <a:t>תשבץ</a:t>
            </a:r>
            <a:endParaRPr lang="he-IL" sz="16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424256" y="4221088"/>
            <a:ext cx="173192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51888" y="3882534"/>
            <a:ext cx="150874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600" dirty="0" smtClean="0"/>
              <a:t>התשבץ המבוקש</a:t>
            </a:r>
            <a:endParaRPr lang="he-IL" sz="16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427984" y="2692906"/>
            <a:ext cx="175655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4008" y="2370366"/>
            <a:ext cx="121860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600" dirty="0" smtClean="0"/>
              <a:t>בקשת </a:t>
            </a:r>
            <a:r>
              <a:rPr lang="he-IL" sz="1600" dirty="0" smtClean="0"/>
              <a:t>תשבץ</a:t>
            </a:r>
            <a:endParaRPr lang="he-IL" sz="16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2628413" y="4833571"/>
            <a:ext cx="1615823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736585" y="4530606"/>
            <a:ext cx="150874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600" dirty="0" smtClean="0"/>
              <a:t>התשבץ המבוקש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383809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36512" y="836712"/>
            <a:ext cx="174278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b="1" dirty="0" smtClean="0"/>
              <a:t>אינטליג-</a:t>
            </a:r>
            <a:r>
              <a:rPr lang="en-US" sz="2400" b="1" dirty="0" smtClean="0"/>
              <a:t>NET</a:t>
            </a:r>
            <a:endParaRPr lang="he-IL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01968" y="866747"/>
            <a:ext cx="77136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b="1" dirty="0" smtClean="0"/>
              <a:t>שרת</a:t>
            </a:r>
            <a:endParaRPr lang="he-IL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182288" y="866747"/>
            <a:ext cx="55175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 smtClean="0"/>
              <a:t>DB</a:t>
            </a:r>
            <a:endParaRPr lang="he-IL" sz="2400" b="1" dirty="0"/>
          </a:p>
        </p:txBody>
      </p:sp>
      <p:cxnSp>
        <p:nvCxnSpPr>
          <p:cNvPr id="7" name="Straight Connector 6"/>
          <p:cNvCxnSpPr>
            <a:stCxn id="3" idx="2"/>
          </p:cNvCxnSpPr>
          <p:nvPr/>
        </p:nvCxnSpPr>
        <p:spPr>
          <a:xfrm>
            <a:off x="834881" y="1298377"/>
            <a:ext cx="0" cy="515495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687651" y="1328412"/>
            <a:ext cx="0" cy="515495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58165" y="1328412"/>
            <a:ext cx="0" cy="515495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57378" y="1484784"/>
            <a:ext cx="180020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3597641" y="1844824"/>
            <a:ext cx="180020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6374002" y="2204864"/>
            <a:ext cx="180020" cy="16201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045410" y="2132856"/>
            <a:ext cx="244827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53722" y="2564904"/>
            <a:ext cx="244827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53722" y="3510300"/>
            <a:ext cx="2448272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45410" y="3942348"/>
            <a:ext cx="2448272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85545" y="1519896"/>
            <a:ext cx="202010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בקשת גרסת הדפסה</a:t>
            </a:r>
          </a:p>
          <a:p>
            <a:pPr algn="ctr"/>
            <a:r>
              <a:rPr lang="he-IL" dirty="0" smtClean="0"/>
              <a:t>עבור תשבץ </a:t>
            </a:r>
            <a:r>
              <a:rPr lang="en-US" dirty="0" smtClean="0"/>
              <a:t>X</a:t>
            </a:r>
            <a:endParaRPr lang="he-IL" dirty="0"/>
          </a:p>
        </p:txBody>
      </p:sp>
      <p:sp>
        <p:nvSpPr>
          <p:cNvPr id="20" name="TextBox 19"/>
          <p:cNvSpPr txBox="1"/>
          <p:nvPr/>
        </p:nvSpPr>
        <p:spPr>
          <a:xfrm>
            <a:off x="4336900" y="3153847"/>
            <a:ext cx="167706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התשבץ המבוקש</a:t>
            </a:r>
            <a:endParaRPr lang="he-IL" dirty="0"/>
          </a:p>
        </p:txBody>
      </p:sp>
      <p:sp>
        <p:nvSpPr>
          <p:cNvPr id="21" name="TextBox 20"/>
          <p:cNvSpPr txBox="1"/>
          <p:nvPr/>
        </p:nvSpPr>
        <p:spPr>
          <a:xfrm>
            <a:off x="1456580" y="3582308"/>
            <a:ext cx="167706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התשבץ המבוקש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3997738" y="1931452"/>
            <a:ext cx="202010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בקשת גרסת הדפסה</a:t>
            </a:r>
          </a:p>
          <a:p>
            <a:pPr algn="ctr"/>
            <a:r>
              <a:rPr lang="he-IL" dirty="0" smtClean="0"/>
              <a:t>עבור תשבץ </a:t>
            </a:r>
            <a:r>
              <a:rPr lang="en-US" dirty="0" smtClean="0"/>
              <a:t>X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8100392" y="870083"/>
            <a:ext cx="112562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b="1" dirty="0" smtClean="0"/>
              <a:t>מדפסת</a:t>
            </a:r>
            <a:endParaRPr lang="he-IL" sz="2400" b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8616603" y="1331748"/>
            <a:ext cx="0" cy="515495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532440" y="4437112"/>
            <a:ext cx="18002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043608" y="4797152"/>
            <a:ext cx="741682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43608" y="5733256"/>
            <a:ext cx="7416824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95936" y="4427820"/>
            <a:ext cx="210346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שליחת קובץ להדפסה</a:t>
            </a:r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4715177" y="5363924"/>
            <a:ext cx="58522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O.K.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53577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634" y="4221088"/>
            <a:ext cx="9605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u="sng" dirty="0"/>
              <a:t>תשבצים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15449" y="260648"/>
            <a:ext cx="116570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u="sng" dirty="0" smtClean="0"/>
              <a:t>משתמשים</a:t>
            </a:r>
            <a:endParaRPr lang="he-IL" b="1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28382"/>
              </p:ext>
            </p:extLst>
          </p:nvPr>
        </p:nvGraphicFramePr>
        <p:xfrm>
          <a:off x="3741350" y="4725144"/>
          <a:ext cx="4670737" cy="788620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1134379"/>
                <a:gridCol w="538646"/>
                <a:gridCol w="1527246"/>
                <a:gridCol w="1470466"/>
              </a:tblGrid>
              <a:tr h="39431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קוד תשבץ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סוג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מספר עמודות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מספר שורות</a:t>
                      </a:r>
                      <a:endParaRPr lang="he-IL" dirty="0"/>
                    </a:p>
                  </a:txBody>
                  <a:tcPr/>
                </a:tc>
              </a:tr>
              <a:tr h="39431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53419"/>
              </p:ext>
            </p:extLst>
          </p:nvPr>
        </p:nvGraphicFramePr>
        <p:xfrm>
          <a:off x="611560" y="815112"/>
          <a:ext cx="7848021" cy="741680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1418845"/>
                <a:gridCol w="1501488"/>
                <a:gridCol w="1893688"/>
                <a:gridCol w="1805886"/>
                <a:gridCol w="1228114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קוד משתמש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פרטים אישיים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כמה תשבצים סיים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כמה אותיות טעה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עזרות ליום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0980" y="1700808"/>
            <a:ext cx="8028159" cy="244682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700" dirty="0" smtClean="0"/>
              <a:t>"קוד משתמש" – קוד משתמש.</a:t>
            </a:r>
          </a:p>
          <a:p>
            <a:r>
              <a:rPr lang="he-IL" sz="1700" dirty="0" smtClean="0"/>
              <a:t>"פרטים אישיים" – בפועל יהיו כמה עמודות שיכללו: שם פרטי, שם משפחה וכו'.</a:t>
            </a:r>
          </a:p>
          <a:p>
            <a:r>
              <a:rPr lang="he-IL" sz="1700" dirty="0" smtClean="0"/>
              <a:t>"כמה תשבצים סיים" – בשביל לדרג את פותרי האפליקצייה בעמודה זו נשמור כמה תשבצים</a:t>
            </a:r>
          </a:p>
          <a:p>
            <a:r>
              <a:rPr lang="he-IL" sz="1700" dirty="0" smtClean="0"/>
              <a:t>                                סיים אותו אדם במלואם.</a:t>
            </a:r>
          </a:p>
          <a:p>
            <a:r>
              <a:rPr lang="he-IL" sz="1700" dirty="0" smtClean="0"/>
              <a:t>"כמה אותיות טעה" – בשביל לדרג את פותרי האפליקצייה בעמודה זו נשמור בכמה אותיות טעה</a:t>
            </a:r>
          </a:p>
          <a:p>
            <a:r>
              <a:rPr lang="he-IL" sz="1700" dirty="0"/>
              <a:t>	</a:t>
            </a:r>
            <a:r>
              <a:rPr lang="he-IL" sz="1700" dirty="0" smtClean="0"/>
              <a:t>	 אותו משתמש במשך הזמן בתשבצים שונים.</a:t>
            </a:r>
          </a:p>
          <a:p>
            <a:r>
              <a:rPr lang="he-IL" sz="1700" dirty="0" smtClean="0"/>
              <a:t>"עזרות ליום" – לכל משתמש יוקצו מספר מסוים של עזרות ("עזרה" = גילוי אות של משבצת</a:t>
            </a:r>
          </a:p>
          <a:p>
            <a:r>
              <a:rPr lang="he-IL" sz="1700" dirty="0" smtClean="0"/>
              <a:t> מסוימת) ובכל שימוש ירד הערך ב1. כאשר יגיע מספר העזרות היומי לאפס יגמרו למשתמש</a:t>
            </a:r>
          </a:p>
          <a:p>
            <a:r>
              <a:rPr lang="he-IL" sz="1700" dirty="0" smtClean="0"/>
              <a:t> העזרות.</a:t>
            </a:r>
            <a:endParaRPr lang="he-IL" sz="1700" dirty="0"/>
          </a:p>
        </p:txBody>
      </p:sp>
      <p:sp>
        <p:nvSpPr>
          <p:cNvPr id="7" name="TextBox 6"/>
          <p:cNvSpPr txBox="1"/>
          <p:nvPr/>
        </p:nvSpPr>
        <p:spPr>
          <a:xfrm>
            <a:off x="186113" y="5661248"/>
            <a:ext cx="8243026" cy="140038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700" dirty="0" smtClean="0"/>
              <a:t>"קוד תשבץ" – קוד תשבץ.</a:t>
            </a:r>
          </a:p>
          <a:p>
            <a:r>
              <a:rPr lang="he-IL" sz="1700" dirty="0" smtClean="0"/>
              <a:t>"סוג" – האפליקצייה תכלול מספר שעשועוני שיבוץ ועמודה זו. תסמן באיזה שעשועון שיבוץ מדובר.</a:t>
            </a:r>
          </a:p>
          <a:p>
            <a:r>
              <a:rPr lang="he-IL" sz="1700" dirty="0" smtClean="0"/>
              <a:t>"עמודות" – מספר העמודות שבתשבץ.</a:t>
            </a:r>
          </a:p>
          <a:p>
            <a:r>
              <a:rPr lang="he-IL" sz="1700" dirty="0" smtClean="0"/>
              <a:t>"שורות" – מספר השורות שבתשבץ.</a:t>
            </a:r>
          </a:p>
          <a:p>
            <a:endParaRPr lang="he-IL" sz="1700" dirty="0"/>
          </a:p>
        </p:txBody>
      </p:sp>
    </p:spTree>
    <p:extLst>
      <p:ext uri="{BB962C8B-B14F-4D97-AF65-F5344CB8AC3E}">
        <p14:creationId xmlns:p14="http://schemas.microsoft.com/office/powerpoint/2010/main" val="383809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flipH="1">
            <a:off x="395538" y="3968077"/>
            <a:ext cx="3168350" cy="2808312"/>
            <a:chOff x="4353310" y="1590163"/>
            <a:chExt cx="4683186" cy="4274782"/>
          </a:xfrm>
        </p:grpSpPr>
        <p:sp>
          <p:nvSpPr>
            <p:cNvPr id="2" name="Rectangle 1"/>
            <p:cNvSpPr/>
            <p:nvPr/>
          </p:nvSpPr>
          <p:spPr>
            <a:xfrm>
              <a:off x="4353310" y="3068960"/>
              <a:ext cx="1368152" cy="5040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100" dirty="0" smtClean="0"/>
                <a:t>משתמשים</a:t>
              </a:r>
              <a:endParaRPr lang="he-IL" sz="1100" dirty="0"/>
            </a:p>
          </p:txBody>
        </p:sp>
        <p:cxnSp>
          <p:nvCxnSpPr>
            <p:cNvPr id="6" name="Straight Arrow Connector 5"/>
            <p:cNvCxnSpPr>
              <a:stCxn id="2" idx="3"/>
              <a:endCxn id="7" idx="2"/>
            </p:cNvCxnSpPr>
            <p:nvPr/>
          </p:nvCxnSpPr>
          <p:spPr>
            <a:xfrm flipV="1">
              <a:off x="5721462" y="1878196"/>
              <a:ext cx="1226802" cy="14427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6948264" y="1590163"/>
              <a:ext cx="2088232" cy="5760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100" dirty="0" smtClean="0"/>
                <a:t>שם משתמש</a:t>
              </a:r>
              <a:endParaRPr lang="he-IL" sz="1100" dirty="0">
                <a:solidFill>
                  <a:schemeClr val="dk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948264" y="3128640"/>
              <a:ext cx="2088232" cy="5760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100" dirty="0" smtClean="0">
                  <a:solidFill>
                    <a:schemeClr val="dk1"/>
                  </a:solidFill>
                </a:rPr>
                <a:t>פרטים אישיים</a:t>
              </a:r>
              <a:endParaRPr lang="he-IL" sz="1100" dirty="0">
                <a:solidFill>
                  <a:schemeClr val="dk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948264" y="3848719"/>
              <a:ext cx="2088232" cy="5760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100" dirty="0" smtClean="0"/>
                <a:t>מספר תשבצים שסיים</a:t>
              </a:r>
              <a:endParaRPr lang="he-IL" sz="1100" dirty="0">
                <a:solidFill>
                  <a:schemeClr val="dk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948264" y="4568801"/>
              <a:ext cx="2088232" cy="5760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100" dirty="0" smtClean="0"/>
                <a:t>מספר אותיות שטעה</a:t>
              </a:r>
              <a:endParaRPr lang="he-IL" sz="1100" dirty="0">
                <a:solidFill>
                  <a:schemeClr val="dk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948264" y="5288880"/>
              <a:ext cx="2088232" cy="5760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100" dirty="0" smtClean="0">
                  <a:solidFill>
                    <a:schemeClr val="dk1"/>
                  </a:solidFill>
                </a:rPr>
                <a:t>עזרות שנשארו ליום</a:t>
              </a:r>
              <a:endParaRPr lang="he-IL" sz="1100" dirty="0">
                <a:solidFill>
                  <a:schemeClr val="dk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2" idx="3"/>
              <a:endCxn id="8" idx="2"/>
            </p:cNvCxnSpPr>
            <p:nvPr/>
          </p:nvCxnSpPr>
          <p:spPr>
            <a:xfrm>
              <a:off x="5721462" y="3320989"/>
              <a:ext cx="1226802" cy="956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" idx="3"/>
              <a:endCxn id="9" idx="2"/>
            </p:cNvCxnSpPr>
            <p:nvPr/>
          </p:nvCxnSpPr>
          <p:spPr>
            <a:xfrm>
              <a:off x="5721462" y="3320989"/>
              <a:ext cx="1226802" cy="8157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" idx="3"/>
              <a:endCxn id="10" idx="2"/>
            </p:cNvCxnSpPr>
            <p:nvPr/>
          </p:nvCxnSpPr>
          <p:spPr>
            <a:xfrm>
              <a:off x="5721462" y="3320989"/>
              <a:ext cx="1226802" cy="15358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" idx="3"/>
              <a:endCxn id="11" idx="2"/>
            </p:cNvCxnSpPr>
            <p:nvPr/>
          </p:nvCxnSpPr>
          <p:spPr>
            <a:xfrm>
              <a:off x="5721462" y="3320989"/>
              <a:ext cx="1226802" cy="22559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 flipH="1">
            <a:off x="5364088" y="345264"/>
            <a:ext cx="3378872" cy="718349"/>
            <a:chOff x="539552" y="44624"/>
            <a:chExt cx="3456384" cy="837567"/>
          </a:xfrm>
        </p:grpSpPr>
        <p:sp>
          <p:nvSpPr>
            <p:cNvPr id="35" name="Rectangle 34"/>
            <p:cNvSpPr/>
            <p:nvPr/>
          </p:nvSpPr>
          <p:spPr>
            <a:xfrm>
              <a:off x="2953534" y="316975"/>
              <a:ext cx="1042402" cy="3548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100" dirty="0" smtClean="0"/>
                <a:t>תשחץ</a:t>
              </a:r>
              <a:endParaRPr lang="he-IL" sz="1100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539552" y="44624"/>
              <a:ext cx="1591034" cy="4055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100" u="sng" dirty="0" smtClean="0"/>
                <a:t>קוד תשחץ</a:t>
              </a:r>
              <a:endParaRPr lang="he-IL" sz="1100" u="sng" dirty="0">
                <a:solidFill>
                  <a:schemeClr val="dk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539552" y="476672"/>
              <a:ext cx="1591034" cy="4055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100" dirty="0" smtClean="0">
                  <a:solidFill>
                    <a:schemeClr val="dk1"/>
                  </a:solidFill>
                </a:rPr>
                <a:t>תוכן</a:t>
              </a:r>
              <a:endParaRPr lang="he-IL" sz="1100" dirty="0">
                <a:solidFill>
                  <a:schemeClr val="dk1"/>
                </a:solidFill>
              </a:endParaRPr>
            </a:p>
          </p:txBody>
        </p:sp>
        <p:cxnSp>
          <p:nvCxnSpPr>
            <p:cNvPr id="43" name="Straight Arrow Connector 42"/>
            <p:cNvCxnSpPr>
              <a:stCxn id="35" idx="1"/>
              <a:endCxn id="36" idx="6"/>
            </p:cNvCxnSpPr>
            <p:nvPr/>
          </p:nvCxnSpPr>
          <p:spPr>
            <a:xfrm flipH="1" flipV="1">
              <a:off x="2130585" y="247383"/>
              <a:ext cx="822949" cy="2470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5" idx="1"/>
              <a:endCxn id="40" idx="6"/>
            </p:cNvCxnSpPr>
            <p:nvPr/>
          </p:nvCxnSpPr>
          <p:spPr>
            <a:xfrm flipH="1">
              <a:off x="2130585" y="494390"/>
              <a:ext cx="822949" cy="1850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341927" y="2201403"/>
            <a:ext cx="3143320" cy="718349"/>
            <a:chOff x="539552" y="44624"/>
            <a:chExt cx="3446928" cy="837567"/>
          </a:xfrm>
        </p:grpSpPr>
        <p:sp>
          <p:nvSpPr>
            <p:cNvPr id="69" name="Rectangle 68"/>
            <p:cNvSpPr/>
            <p:nvPr/>
          </p:nvSpPr>
          <p:spPr>
            <a:xfrm>
              <a:off x="2944078" y="277504"/>
              <a:ext cx="1042402" cy="3548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100" dirty="0" smtClean="0"/>
                <a:t>כיוון</a:t>
              </a:r>
              <a:endParaRPr lang="he-IL" sz="1100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539552" y="44624"/>
              <a:ext cx="1591033" cy="4055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100" u="sng" dirty="0" smtClean="0"/>
                <a:t>קוד </a:t>
              </a:r>
              <a:r>
                <a:rPr lang="he-IL" sz="1100" u="sng" dirty="0" smtClean="0"/>
                <a:t>רקע</a:t>
              </a:r>
              <a:endParaRPr lang="he-IL" sz="1100" u="sng" dirty="0">
                <a:solidFill>
                  <a:schemeClr val="dk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539552" y="476672"/>
              <a:ext cx="1591033" cy="4055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100" dirty="0" smtClean="0">
                  <a:solidFill>
                    <a:schemeClr val="dk1"/>
                  </a:solidFill>
                </a:rPr>
                <a:t>שם רקע</a:t>
              </a:r>
              <a:endParaRPr lang="he-IL" sz="1100" dirty="0">
                <a:solidFill>
                  <a:schemeClr val="dk1"/>
                </a:solidFill>
              </a:endParaRPr>
            </a:p>
          </p:txBody>
        </p:sp>
        <p:cxnSp>
          <p:nvCxnSpPr>
            <p:cNvPr id="74" name="Straight Arrow Connector 73"/>
            <p:cNvCxnSpPr>
              <a:stCxn id="69" idx="1"/>
              <a:endCxn id="70" idx="6"/>
            </p:cNvCxnSpPr>
            <p:nvPr/>
          </p:nvCxnSpPr>
          <p:spPr>
            <a:xfrm flipH="1" flipV="1">
              <a:off x="2130585" y="247383"/>
              <a:ext cx="813493" cy="2075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9" idx="1"/>
              <a:endCxn id="71" idx="6"/>
            </p:cNvCxnSpPr>
            <p:nvPr/>
          </p:nvCxnSpPr>
          <p:spPr>
            <a:xfrm flipH="1">
              <a:off x="2130585" y="454919"/>
              <a:ext cx="813493" cy="224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 flipH="1">
            <a:off x="5364088" y="1486515"/>
            <a:ext cx="3378872" cy="718349"/>
            <a:chOff x="539552" y="44624"/>
            <a:chExt cx="3456384" cy="837567"/>
          </a:xfrm>
        </p:grpSpPr>
        <p:sp>
          <p:nvSpPr>
            <p:cNvPr id="79" name="Rectangle 78"/>
            <p:cNvSpPr/>
            <p:nvPr/>
          </p:nvSpPr>
          <p:spPr>
            <a:xfrm>
              <a:off x="2953534" y="316975"/>
              <a:ext cx="1042402" cy="3548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100" dirty="0" smtClean="0"/>
                <a:t>תשחץ הגיון</a:t>
              </a:r>
              <a:endParaRPr lang="he-IL" sz="1100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539552" y="44624"/>
              <a:ext cx="1591034" cy="4055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100" u="sng" dirty="0" smtClean="0"/>
                <a:t>קוד תשחץ הגיון</a:t>
              </a:r>
              <a:endParaRPr lang="he-IL" sz="1100" u="sng" dirty="0">
                <a:solidFill>
                  <a:schemeClr val="dk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539552" y="476672"/>
              <a:ext cx="1591034" cy="4055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100" dirty="0" smtClean="0">
                  <a:solidFill>
                    <a:schemeClr val="dk1"/>
                  </a:solidFill>
                </a:rPr>
                <a:t>תוכן</a:t>
              </a:r>
              <a:endParaRPr lang="he-IL" sz="1100" dirty="0">
                <a:solidFill>
                  <a:schemeClr val="dk1"/>
                </a:solidFill>
              </a:endParaRPr>
            </a:p>
          </p:txBody>
        </p:sp>
        <p:cxnSp>
          <p:nvCxnSpPr>
            <p:cNvPr id="82" name="Straight Arrow Connector 81"/>
            <p:cNvCxnSpPr>
              <a:stCxn id="79" idx="1"/>
              <a:endCxn id="80" idx="6"/>
            </p:cNvCxnSpPr>
            <p:nvPr/>
          </p:nvCxnSpPr>
          <p:spPr>
            <a:xfrm flipH="1" flipV="1">
              <a:off x="2130585" y="247383"/>
              <a:ext cx="822949" cy="2470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9" idx="1"/>
              <a:endCxn id="81" idx="6"/>
            </p:cNvCxnSpPr>
            <p:nvPr/>
          </p:nvCxnSpPr>
          <p:spPr>
            <a:xfrm flipH="1">
              <a:off x="2130585" y="494390"/>
              <a:ext cx="822949" cy="1850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 flipH="1">
            <a:off x="5364088" y="2638643"/>
            <a:ext cx="3378872" cy="718349"/>
            <a:chOff x="539552" y="44624"/>
            <a:chExt cx="3456384" cy="837567"/>
          </a:xfrm>
        </p:grpSpPr>
        <p:sp>
          <p:nvSpPr>
            <p:cNvPr id="87" name="Rectangle 86"/>
            <p:cNvSpPr/>
            <p:nvPr/>
          </p:nvSpPr>
          <p:spPr>
            <a:xfrm>
              <a:off x="2953534" y="316975"/>
              <a:ext cx="1042402" cy="3548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100" dirty="0" smtClean="0"/>
                <a:t>סודוקו</a:t>
              </a:r>
              <a:endParaRPr lang="he-IL" sz="1100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539552" y="44624"/>
              <a:ext cx="1591034" cy="4055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100" u="sng" dirty="0" smtClean="0"/>
                <a:t>קוד סודוקו</a:t>
              </a:r>
              <a:endParaRPr lang="he-IL" sz="1100" u="sng" dirty="0">
                <a:solidFill>
                  <a:schemeClr val="dk1"/>
                </a:solidFill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539552" y="476672"/>
              <a:ext cx="1591034" cy="4055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100" dirty="0" smtClean="0">
                  <a:solidFill>
                    <a:schemeClr val="dk1"/>
                  </a:solidFill>
                </a:rPr>
                <a:t>תוכן</a:t>
              </a:r>
              <a:endParaRPr lang="he-IL" sz="1100" dirty="0">
                <a:solidFill>
                  <a:schemeClr val="dk1"/>
                </a:solidFill>
              </a:endParaRPr>
            </a:p>
          </p:txBody>
        </p:sp>
        <p:cxnSp>
          <p:nvCxnSpPr>
            <p:cNvPr id="103" name="Straight Arrow Connector 102"/>
            <p:cNvCxnSpPr>
              <a:stCxn id="87" idx="1"/>
              <a:endCxn id="88" idx="6"/>
            </p:cNvCxnSpPr>
            <p:nvPr/>
          </p:nvCxnSpPr>
          <p:spPr>
            <a:xfrm flipH="1" flipV="1">
              <a:off x="2130585" y="247383"/>
              <a:ext cx="822949" cy="2470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87" idx="1"/>
              <a:endCxn id="102" idx="6"/>
            </p:cNvCxnSpPr>
            <p:nvPr/>
          </p:nvCxnSpPr>
          <p:spPr>
            <a:xfrm flipH="1">
              <a:off x="2130585" y="494390"/>
              <a:ext cx="822949" cy="1850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364088" y="4468470"/>
            <a:ext cx="334578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וכן הלאה לסוגי התשחצים השונים...</a:t>
            </a:r>
            <a:endParaRPr lang="he-IL" dirty="0"/>
          </a:p>
        </p:txBody>
      </p:sp>
      <p:cxnSp>
        <p:nvCxnSpPr>
          <p:cNvPr id="25" name="Elbow Connector 24"/>
          <p:cNvCxnSpPr>
            <a:stCxn id="48" idx="3"/>
            <a:endCxn id="35" idx="3"/>
          </p:cNvCxnSpPr>
          <p:nvPr/>
        </p:nvCxnSpPr>
        <p:spPr>
          <a:xfrm>
            <a:off x="3481119" y="700842"/>
            <a:ext cx="1882969" cy="30169"/>
          </a:xfrm>
          <a:prstGeom prst="curvedConnector3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Decision 104"/>
          <p:cNvSpPr/>
          <p:nvPr/>
        </p:nvSpPr>
        <p:spPr>
          <a:xfrm rot="60000">
            <a:off x="3882943" y="491611"/>
            <a:ext cx="1146863" cy="453041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 smtClean="0"/>
              <a:t>מוכלות ב...</a:t>
            </a:r>
            <a:endParaRPr lang="he-IL" sz="1100" dirty="0"/>
          </a:p>
        </p:txBody>
      </p:sp>
      <p:cxnSp>
        <p:nvCxnSpPr>
          <p:cNvPr id="106" name="Elbow Connector 24"/>
          <p:cNvCxnSpPr>
            <a:stCxn id="69" idx="3"/>
            <a:endCxn id="35" idx="3"/>
          </p:cNvCxnSpPr>
          <p:nvPr/>
        </p:nvCxnSpPr>
        <p:spPr>
          <a:xfrm flipV="1">
            <a:off x="3485247" y="731011"/>
            <a:ext cx="1878841" cy="182228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owchart: Decision 106"/>
          <p:cNvSpPr/>
          <p:nvPr/>
        </p:nvSpPr>
        <p:spPr>
          <a:xfrm rot="60000">
            <a:off x="3781311" y="1638774"/>
            <a:ext cx="1146863" cy="453041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 smtClean="0"/>
              <a:t>מוכל ב...</a:t>
            </a:r>
            <a:endParaRPr lang="he-IL" sz="11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329176" y="-171400"/>
            <a:ext cx="3151943" cy="1791116"/>
            <a:chOff x="329176" y="476672"/>
            <a:chExt cx="3151943" cy="1791116"/>
          </a:xfrm>
        </p:grpSpPr>
        <p:grpSp>
          <p:nvGrpSpPr>
            <p:cNvPr id="47" name="Group 46"/>
            <p:cNvGrpSpPr/>
            <p:nvPr/>
          </p:nvGrpSpPr>
          <p:grpSpPr>
            <a:xfrm>
              <a:off x="329176" y="476672"/>
              <a:ext cx="3151943" cy="1436699"/>
              <a:chOff x="539552" y="-123292"/>
              <a:chExt cx="3456384" cy="1675134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2953534" y="716292"/>
                <a:ext cx="1042402" cy="3548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100" dirty="0" smtClean="0"/>
                  <a:t>הגדרות</a:t>
                </a:r>
                <a:endParaRPr lang="he-IL" sz="11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39552" y="-123292"/>
                <a:ext cx="1591033" cy="40551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100" u="sng" dirty="0" smtClean="0"/>
                  <a:t>קוד </a:t>
                </a:r>
                <a:r>
                  <a:rPr lang="he-IL" sz="1100" u="sng" dirty="0" smtClean="0"/>
                  <a:t>הגדרה</a:t>
                </a:r>
                <a:endParaRPr lang="he-IL" sz="1100" u="sng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39552" y="308756"/>
                <a:ext cx="1591033" cy="40551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100" dirty="0" smtClean="0">
                    <a:solidFill>
                      <a:schemeClr val="dk1"/>
                    </a:solidFill>
                  </a:rPr>
                  <a:t>הגדרה</a:t>
                </a:r>
                <a:endParaRPr lang="he-IL" sz="11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39552" y="719957"/>
                <a:ext cx="1591033" cy="40551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100" dirty="0" smtClean="0">
                    <a:solidFill>
                      <a:schemeClr val="dk1"/>
                    </a:solidFill>
                  </a:rPr>
                  <a:t>פתרון</a:t>
                </a:r>
                <a:endParaRPr lang="he-IL" sz="11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39552" y="1146323"/>
                <a:ext cx="1591033" cy="40551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he-IL" sz="1100" dirty="0"/>
                  <a:t>רמת קושי</a:t>
                </a:r>
                <a:endParaRPr lang="he-IL" sz="1100" dirty="0"/>
              </a:p>
            </p:txBody>
          </p:sp>
          <p:cxnSp>
            <p:nvCxnSpPr>
              <p:cNvPr id="53" name="Straight Arrow Connector 52"/>
              <p:cNvCxnSpPr>
                <a:stCxn id="48" idx="1"/>
                <a:endCxn id="49" idx="6"/>
              </p:cNvCxnSpPr>
              <p:nvPr/>
            </p:nvCxnSpPr>
            <p:spPr>
              <a:xfrm flipH="1" flipV="1">
                <a:off x="2130585" y="79467"/>
                <a:ext cx="822949" cy="8142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48" idx="1"/>
                <a:endCxn id="50" idx="6"/>
              </p:cNvCxnSpPr>
              <p:nvPr/>
            </p:nvCxnSpPr>
            <p:spPr>
              <a:xfrm flipH="1" flipV="1">
                <a:off x="2130585" y="511515"/>
                <a:ext cx="822949" cy="38219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48" idx="1"/>
                <a:endCxn id="51" idx="6"/>
              </p:cNvCxnSpPr>
              <p:nvPr/>
            </p:nvCxnSpPr>
            <p:spPr>
              <a:xfrm flipH="1">
                <a:off x="2130585" y="893706"/>
                <a:ext cx="822949" cy="290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48" idx="1"/>
                <a:endCxn id="52" idx="6"/>
              </p:cNvCxnSpPr>
              <p:nvPr/>
            </p:nvCxnSpPr>
            <p:spPr>
              <a:xfrm flipH="1">
                <a:off x="2130585" y="893706"/>
                <a:ext cx="822949" cy="4553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Oval 108"/>
            <p:cNvSpPr/>
            <p:nvPr/>
          </p:nvSpPr>
          <p:spPr>
            <a:xfrm>
              <a:off x="341927" y="1919990"/>
              <a:ext cx="1450894" cy="34779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1100" dirty="0" smtClean="0">
                  <a:solidFill>
                    <a:schemeClr val="dk1"/>
                  </a:solidFill>
                </a:rPr>
                <a:t>מספר אותיות פתרון</a:t>
              </a:r>
              <a:endParaRPr lang="he-IL" sz="1100" dirty="0">
                <a:solidFill>
                  <a:schemeClr val="dk1"/>
                </a:solidFill>
              </a:endParaRPr>
            </a:p>
          </p:txBody>
        </p:sp>
        <p:cxnSp>
          <p:nvCxnSpPr>
            <p:cNvPr id="110" name="Straight Arrow Connector 109"/>
            <p:cNvCxnSpPr>
              <a:stCxn id="48" idx="1"/>
              <a:endCxn id="109" idx="6"/>
            </p:cNvCxnSpPr>
            <p:nvPr/>
          </p:nvCxnSpPr>
          <p:spPr>
            <a:xfrm flipH="1">
              <a:off x="1792821" y="1348913"/>
              <a:ext cx="737712" cy="7449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Arrow Connector 112"/>
          <p:cNvCxnSpPr>
            <a:stCxn id="2" idx="3"/>
            <a:endCxn id="114" idx="2"/>
          </p:cNvCxnSpPr>
          <p:nvPr/>
        </p:nvCxnSpPr>
        <p:spPr>
          <a:xfrm flipH="1" flipV="1">
            <a:off x="1808302" y="4661356"/>
            <a:ext cx="829980" cy="443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 flipH="1">
            <a:off x="395535" y="4472133"/>
            <a:ext cx="1412767" cy="37844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 smtClean="0"/>
              <a:t>סיסמה</a:t>
            </a:r>
            <a:endParaRPr lang="he-IL" sz="1100" dirty="0">
              <a:solidFill>
                <a:schemeClr val="dk1"/>
              </a:solidFill>
            </a:endParaRPr>
          </a:p>
        </p:txBody>
      </p:sp>
      <p:cxnSp>
        <p:nvCxnSpPr>
          <p:cNvPr id="115" name="Straight Arrow Connector 114"/>
          <p:cNvCxnSpPr>
            <a:stCxn id="2" idx="3"/>
            <a:endCxn id="116" idx="2"/>
          </p:cNvCxnSpPr>
          <p:nvPr/>
        </p:nvCxnSpPr>
        <p:spPr>
          <a:xfrm flipH="1" flipV="1">
            <a:off x="1808303" y="3618223"/>
            <a:ext cx="829979" cy="14869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 flipH="1">
            <a:off x="395536" y="3429000"/>
            <a:ext cx="1412767" cy="37844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u="sng" dirty="0" smtClean="0">
                <a:solidFill>
                  <a:schemeClr val="dk1"/>
                </a:solidFill>
              </a:rPr>
              <a:t>קוד משתמש</a:t>
            </a:r>
            <a:endParaRPr lang="he-IL" sz="1100" u="sng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09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5888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265</Words>
  <Application>Microsoft Office PowerPoint</Application>
  <PresentationFormat>On-screen Show (4:3)</PresentationFormat>
  <Paragraphs>90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matan</dc:creator>
  <cp:lastModifiedBy>matan</cp:lastModifiedBy>
  <cp:revision>28</cp:revision>
  <dcterms:created xsi:type="dcterms:W3CDTF">2015-11-21T16:35:20Z</dcterms:created>
  <dcterms:modified xsi:type="dcterms:W3CDTF">2016-01-25T15:57:25Z</dcterms:modified>
</cp:coreProperties>
</file>