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FFCC66"/>
    <a:srgbClr val="FF66CC"/>
    <a:srgbClr val="FFFEC8"/>
    <a:srgbClr val="D4ECBA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1200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ח'/שבט/תשע"ו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683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ח'/שבט/תשע"ו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3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ח'/שבט/תשע"ו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35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ח'/שבט/תשע"ו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918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ח'/שבט/תשע"ו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1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ח'/שבט/תשע"ו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877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ח'/שבט/תשע"ו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90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ח'/שבט/תשע"ו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01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ח'/שבט/תשע"ו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138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ח'/שבט/תשע"ו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87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ח'/שבט/תשע"ו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35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77C3-63D3-4E91-8143-D57152066988}" type="datetimeFigureOut">
              <a:rPr lang="he-IL" smtClean="0"/>
              <a:t>ח'/שבט/תשע"ו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197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69946" y="121522"/>
            <a:ext cx="2160000" cy="21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3003142" y="4653136"/>
            <a:ext cx="2160000" cy="216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1" name="Group 50"/>
          <p:cNvGrpSpPr/>
          <p:nvPr/>
        </p:nvGrpSpPr>
        <p:grpSpPr>
          <a:xfrm>
            <a:off x="179512" y="116632"/>
            <a:ext cx="2160000" cy="2160000"/>
            <a:chOff x="179512" y="116632"/>
            <a:chExt cx="2160000" cy="2160000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179512" y="116632"/>
              <a:ext cx="2160000" cy="216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59512" y="135680"/>
              <a:ext cx="0" cy="504056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988064" y="116632"/>
            <a:ext cx="2160000" cy="2160000"/>
            <a:chOff x="2988064" y="116632"/>
            <a:chExt cx="2160000" cy="21600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>
              <a:off x="2988064" y="116632"/>
              <a:ext cx="2160000" cy="216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642775" y="301017"/>
              <a:ext cx="488622" cy="504056"/>
              <a:chOff x="4477886" y="251125"/>
              <a:chExt cx="648072" cy="504056"/>
            </a:xfrm>
            <a:grpFill/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4504046" y="251125"/>
                <a:ext cx="0" cy="504056"/>
              </a:xfrm>
              <a:prstGeom prst="straightConnector1">
                <a:avLst/>
              </a:prstGeom>
              <a:grpFill/>
              <a:ln w="38100">
                <a:headEnd type="none" w="med" len="med"/>
                <a:tailEnd type="arrow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477886" y="260528"/>
                <a:ext cx="648072" cy="120"/>
              </a:xfrm>
              <a:prstGeom prst="line">
                <a:avLst/>
              </a:prstGeom>
              <a:grpFill/>
              <a:ln w="38100"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6369946" y="2348880"/>
            <a:ext cx="2160000" cy="2160000"/>
            <a:chOff x="6369946" y="2348880"/>
            <a:chExt cx="2160000" cy="2160000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6369946" y="2348880"/>
              <a:ext cx="2160000" cy="216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4" name="Group 33"/>
            <p:cNvGrpSpPr/>
            <p:nvPr/>
          </p:nvGrpSpPr>
          <p:grpSpPr>
            <a:xfrm rot="5400000">
              <a:off x="7820077" y="3993733"/>
              <a:ext cx="488622" cy="504056"/>
              <a:chOff x="4474728" y="251125"/>
              <a:chExt cx="648072" cy="504056"/>
            </a:xfrm>
            <a:grpFill/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4497730" y="251125"/>
                <a:ext cx="0" cy="504056"/>
              </a:xfrm>
              <a:prstGeom prst="straightConnector1">
                <a:avLst/>
              </a:prstGeom>
              <a:grpFill/>
              <a:ln w="38100">
                <a:headEnd type="none" w="med" len="med"/>
                <a:tailEnd type="arrow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474728" y="260528"/>
                <a:ext cx="648072" cy="120"/>
              </a:xfrm>
              <a:prstGeom prst="line">
                <a:avLst/>
              </a:prstGeom>
              <a:grpFill/>
              <a:ln w="38100"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2986937" y="2348880"/>
            <a:ext cx="2160000" cy="2160000"/>
            <a:chOff x="2986937" y="2348880"/>
            <a:chExt cx="2160000" cy="2160000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2986937" y="2348880"/>
              <a:ext cx="2160000" cy="216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4640394" y="3428880"/>
              <a:ext cx="487495" cy="0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372200" y="4652504"/>
            <a:ext cx="2160000" cy="2160000"/>
            <a:chOff x="6372200" y="4652504"/>
            <a:chExt cx="2160000" cy="2160000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6372200" y="4652504"/>
              <a:ext cx="2160000" cy="216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0" name="Group 39"/>
            <p:cNvGrpSpPr/>
            <p:nvPr/>
          </p:nvGrpSpPr>
          <p:grpSpPr>
            <a:xfrm rot="5400000" flipH="1">
              <a:off x="7819513" y="4669810"/>
              <a:ext cx="504055" cy="504056"/>
              <a:chOff x="4478565" y="243982"/>
              <a:chExt cx="648072" cy="504056"/>
            </a:xfrm>
            <a:grpFill/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4499205" y="243982"/>
                <a:ext cx="0" cy="504056"/>
              </a:xfrm>
              <a:prstGeom prst="straightConnector1">
                <a:avLst/>
              </a:prstGeom>
              <a:grpFill/>
              <a:ln w="38100">
                <a:headEnd type="none" w="med" len="med"/>
                <a:tailEnd type="arrow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478565" y="260528"/>
                <a:ext cx="648072" cy="120"/>
              </a:xfrm>
              <a:prstGeom prst="line">
                <a:avLst/>
              </a:prstGeom>
              <a:grpFill/>
              <a:ln w="38100"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178385" y="2348880"/>
            <a:ext cx="2160000" cy="2160000"/>
            <a:chOff x="178385" y="2348880"/>
            <a:chExt cx="2160000" cy="2160000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78385" y="2348880"/>
              <a:ext cx="2160000" cy="216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3" name="Group 42"/>
            <p:cNvGrpSpPr/>
            <p:nvPr/>
          </p:nvGrpSpPr>
          <p:grpSpPr>
            <a:xfrm flipH="1">
              <a:off x="195052" y="2574307"/>
              <a:ext cx="464118" cy="506558"/>
              <a:chOff x="4476717" y="260528"/>
              <a:chExt cx="648072" cy="506558"/>
            </a:xfrm>
            <a:grpFill/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4502879" y="263030"/>
                <a:ext cx="0" cy="504056"/>
              </a:xfrm>
              <a:prstGeom prst="straightConnector1">
                <a:avLst/>
              </a:prstGeom>
              <a:grpFill/>
              <a:ln w="38100">
                <a:headEnd type="none" w="med" len="med"/>
                <a:tailEnd type="arrow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4476717" y="260528"/>
                <a:ext cx="648072" cy="120"/>
              </a:xfrm>
              <a:prstGeom prst="line">
                <a:avLst/>
              </a:prstGeom>
              <a:grpFill/>
              <a:ln w="38100"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0" name="Rectangle 29"/>
          <p:cNvSpPr/>
          <p:nvPr/>
        </p:nvSpPr>
        <p:spPr>
          <a:xfrm>
            <a:off x="179752" y="4581128"/>
            <a:ext cx="2160000" cy="2160000"/>
          </a:xfrm>
          <a:prstGeom prst="rect">
            <a:avLst/>
          </a:prstGeom>
          <a:solidFill>
            <a:srgbClr val="FF8B8B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34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11</cp:revision>
  <dcterms:created xsi:type="dcterms:W3CDTF">2016-01-07T16:00:29Z</dcterms:created>
  <dcterms:modified xsi:type="dcterms:W3CDTF">2016-01-18T19:06:40Z</dcterms:modified>
</cp:coreProperties>
</file>