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1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06648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04256" y="2023680"/>
            <a:ext cx="4572000" cy="1477328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מטרת האפליקצייה היא, שלכל חובב תשבצים תהיה אפשרות קלה וזמינה לפתור תשחץ או כל שעשועון לשוני אחר, בקלות ובנוחות מירבית על מסך הסמארטפון בכל מקום ובכל שעה.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06648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060848"/>
            <a:ext cx="4572000" cy="1477328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בנוסף, באפלקיצייה יפעל "קיר" בו יוכלו המשתמשים להתייעץ, לייעץ ואף להכיר אחד את השני ובכך נוכל ליצור קהילה איכותית קטנה וחמה לפותרי התשבצים בישראל.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06648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577678"/>
            <a:ext cx="4572000" cy="923330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</a:rPr>
              <a:t>באפלקיצייה תוכלו למצוא מגוון שעשועונים שונים, </a:t>
            </a:r>
            <a:r>
              <a:rPr lang="he-IL" b="1" dirty="0" smtClean="0">
                <a:solidFill>
                  <a:sysClr val="windowText" lastClr="000000"/>
                </a:solidFill>
              </a:rPr>
              <a:t>כמו:</a:t>
            </a:r>
          </a:p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 </a:t>
            </a:r>
            <a:r>
              <a:rPr lang="he-IL" b="1" dirty="0">
                <a:solidFill>
                  <a:sysClr val="windowText" lastClr="000000"/>
                </a:solidFill>
              </a:rPr>
              <a:t>תשחץ, סודוקו, מדרגאות, כוורת, ועוד.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06648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23728" y="2060848"/>
            <a:ext cx="4734272" cy="1477328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</a:rPr>
              <a:t>השעשועונים שנמצאים במסגרת מטרות הפרוייקט, הם</a:t>
            </a:r>
            <a:r>
              <a:rPr lang="he-IL" b="1" dirty="0" smtClean="0">
                <a:solidFill>
                  <a:sysClr val="windowText" lastClr="000000"/>
                </a:solidFill>
              </a:rPr>
              <a:t>: </a:t>
            </a:r>
            <a:r>
              <a:rPr lang="he-IL" b="1" dirty="0">
                <a:solidFill>
                  <a:sysClr val="windowText" lastClr="000000"/>
                </a:solidFill>
              </a:rPr>
              <a:t>תשחץ, תשחץ הגיון וסודוקו. שאר השעשועונים יסומנו בתווית של "בקרוב</a:t>
            </a:r>
            <a:r>
              <a:rPr lang="he-IL" b="1" dirty="0" smtClean="0">
                <a:solidFill>
                  <a:sysClr val="windowText" lastClr="000000"/>
                </a:solidFill>
              </a:rPr>
              <a:t>" </a:t>
            </a:r>
            <a:r>
              <a:rPr lang="he-IL" b="1" dirty="0">
                <a:solidFill>
                  <a:sysClr val="windowText" lastClr="000000"/>
                </a:solidFill>
              </a:rPr>
              <a:t>ועם הזמן יתווספו לאינטליגנט ויהפכו לזמינים.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</TotalTime>
  <Words>136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3</cp:revision>
  <dcterms:created xsi:type="dcterms:W3CDTF">2016-01-29T11:11:46Z</dcterms:created>
  <dcterms:modified xsi:type="dcterms:W3CDTF">2016-01-29T11:49:19Z</dcterms:modified>
</cp:coreProperties>
</file>