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8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3AF9143-D5B3-471D-96A3-65F19FE7FFE8}" type="datetimeFigureOut">
              <a:rPr lang="he-IL" smtClean="0"/>
              <a:t>י"ט/שבט/תשע"ו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75A157-FC5F-45C9-A65E-777686118FB1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אם אתה חושב משמע</a:t>
            </a:r>
          </a:p>
          <a:p>
            <a:pPr algn="ctr"/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אינטליג-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NET</a:t>
            </a:r>
            <a:r>
              <a:rPr lang="he-IL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קיים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3" descr="C:\Users\matan\Desktop\studies\intelligNET\intelligNET\app\src\main\res\drawable\ic_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06648"/>
            <a:ext cx="1979712" cy="9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04256" y="2564904"/>
            <a:ext cx="4572000" cy="923330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זו הייתה אינטליג</a:t>
            </a:r>
            <a:r>
              <a:rPr lang="he-IL" b="1" dirty="0" smtClean="0">
                <a:solidFill>
                  <a:sysClr val="windowText" lastClr="000000"/>
                </a:solidFill>
              </a:rPr>
              <a:t>-</a:t>
            </a:r>
            <a:r>
              <a:rPr lang="en-US" b="1" dirty="0" smtClean="0">
                <a:solidFill>
                  <a:sysClr val="windowText" lastClr="000000"/>
                </a:solidFill>
              </a:rPr>
              <a:t>NET</a:t>
            </a:r>
            <a:r>
              <a:rPr lang="he-IL" b="1" dirty="0" smtClean="0">
                <a:solidFill>
                  <a:sysClr val="windowText" lastClr="000000"/>
                </a:solidFill>
              </a:rPr>
              <a:t> שתלך ותשתפר עוד ועוד עד שהמלאכה תושלם.</a:t>
            </a:r>
          </a:p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תודה רבה.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159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5</cp:revision>
  <dcterms:created xsi:type="dcterms:W3CDTF">2016-01-29T11:11:46Z</dcterms:created>
  <dcterms:modified xsi:type="dcterms:W3CDTF">2016-01-29T14:51:38Z</dcterms:modified>
</cp:coreProperties>
</file>