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89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1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5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1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2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03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3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2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7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3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C1D6-5AF7-48AD-B6AF-D4B26F79C621}" type="datetimeFigureOut">
              <a:rPr lang="he-IL" smtClean="0"/>
              <a:t>ו'/אדר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6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218945" y="4654737"/>
            <a:ext cx="1081968" cy="73889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2555776" y="44624"/>
            <a:ext cx="3816424" cy="6768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756903" y="260648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בחירת תשבץ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56903" y="903526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פתרון משבצת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6903" y="2166227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כתיבת תשובה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56903" y="2814299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מחיקת תשובה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56903" y="4097564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שינוי הגדרות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71800" y="4745636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בדיקת תשובות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32" idx="3"/>
          </p:cNvCxnSpPr>
          <p:nvPr/>
        </p:nvCxnSpPr>
        <p:spPr>
          <a:xfrm flipV="1">
            <a:off x="1087549" y="1268760"/>
            <a:ext cx="1468227" cy="1400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3"/>
          </p:cNvCxnSpPr>
          <p:nvPr/>
        </p:nvCxnSpPr>
        <p:spPr>
          <a:xfrm flipV="1">
            <a:off x="1087549" y="1849840"/>
            <a:ext cx="1468227" cy="819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3"/>
          </p:cNvCxnSpPr>
          <p:nvPr/>
        </p:nvCxnSpPr>
        <p:spPr>
          <a:xfrm flipV="1">
            <a:off x="1060804" y="2549132"/>
            <a:ext cx="1494972" cy="121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</p:cNvCxnSpPr>
          <p:nvPr/>
        </p:nvCxnSpPr>
        <p:spPr>
          <a:xfrm>
            <a:off x="1087549" y="2669602"/>
            <a:ext cx="1468227" cy="442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2" idx="3"/>
          </p:cNvCxnSpPr>
          <p:nvPr/>
        </p:nvCxnSpPr>
        <p:spPr>
          <a:xfrm>
            <a:off x="1087549" y="2669602"/>
            <a:ext cx="1468227" cy="10910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5" idx="3"/>
          </p:cNvCxnSpPr>
          <p:nvPr/>
        </p:nvCxnSpPr>
        <p:spPr>
          <a:xfrm>
            <a:off x="1060804" y="2670928"/>
            <a:ext cx="1494972" cy="1737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</p:cNvCxnSpPr>
          <p:nvPr/>
        </p:nvCxnSpPr>
        <p:spPr>
          <a:xfrm>
            <a:off x="1060804" y="2670928"/>
            <a:ext cx="1494972" cy="2385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3"/>
          </p:cNvCxnSpPr>
          <p:nvPr/>
        </p:nvCxnSpPr>
        <p:spPr>
          <a:xfrm flipV="1">
            <a:off x="1087549" y="584648"/>
            <a:ext cx="1468227" cy="20849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71800" y="1556864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</a:rPr>
              <a:t>כניסה ל"ראש בקיר"</a:t>
            </a:r>
          </a:p>
        </p:txBody>
      </p:sp>
      <p:sp>
        <p:nvSpPr>
          <p:cNvPr id="30" name="Oval 29"/>
          <p:cNvSpPr/>
          <p:nvPr/>
        </p:nvSpPr>
        <p:spPr>
          <a:xfrm>
            <a:off x="2771800" y="3441879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צפייה בפרופיל של משתמש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1800" y="5373216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הוספת תשחץ (עורך)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71800" y="6021288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מחיקת תשחץ (עורך)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8534" y="2132856"/>
            <a:ext cx="669015" cy="1073492"/>
            <a:chOff x="0" y="0"/>
            <a:chExt cx="1436370" cy="2314575"/>
          </a:xfrm>
        </p:grpSpPr>
        <p:sp>
          <p:nvSpPr>
            <p:cNvPr id="32" name="Rounded Rectangle 31"/>
            <p:cNvSpPr/>
            <p:nvPr/>
          </p:nvSpPr>
          <p:spPr>
            <a:xfrm>
              <a:off x="0" y="0"/>
              <a:ext cx="1436370" cy="231457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0742" y="2206172"/>
              <a:ext cx="464458" cy="797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flipV="1">
              <a:off x="442685" y="43543"/>
              <a:ext cx="464185" cy="45085"/>
            </a:xfrm>
            <a:prstGeom prst="roundRect">
              <a:avLst/>
            </a:prstGeom>
            <a:pattFill prst="trellis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800" y="152400"/>
              <a:ext cx="1328148" cy="20154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en-US" sz="11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41085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16000" y="29029"/>
              <a:ext cx="93980" cy="88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43428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226457" y="72572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cxnSp>
        <p:nvCxnSpPr>
          <p:cNvPr id="40" name="Straight Arrow Connector 39"/>
          <p:cNvCxnSpPr>
            <a:endCxn id="4" idx="7"/>
          </p:cNvCxnSpPr>
          <p:nvPr/>
        </p:nvCxnSpPr>
        <p:spPr>
          <a:xfrm flipH="1" flipV="1">
            <a:off x="1300913" y="5393636"/>
            <a:ext cx="1254865" cy="3035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7"/>
          </p:cNvCxnSpPr>
          <p:nvPr/>
        </p:nvCxnSpPr>
        <p:spPr>
          <a:xfrm flipH="1" flipV="1">
            <a:off x="1300913" y="5393636"/>
            <a:ext cx="1254865" cy="8920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36297"/>
            <a:ext cx="46679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UI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88866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6871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544422" y="1297962"/>
            <a:ext cx="12504" cy="515537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74549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4459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6916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184539" y="2492896"/>
            <a:ext cx="180020" cy="19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8460432" y="2924944"/>
            <a:ext cx="180020" cy="1075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6936" y="1772816"/>
            <a:ext cx="180145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4559" y="3131676"/>
            <a:ext cx="20958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64559" y="3779748"/>
            <a:ext cx="2095873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6936" y="5550603"/>
            <a:ext cx="18014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1436542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תשבץ</a:t>
            </a:r>
            <a:endParaRPr lang="he-I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37773" y="2802414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תשבץ</a:t>
            </a:r>
            <a:endParaRPr lang="he-I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3654" y="3450486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endParaRPr lang="he-I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84454" y="5004465"/>
            <a:ext cx="155529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r>
              <a:rPr lang="en-US" sz="1600" dirty="0" smtClean="0"/>
              <a:t> </a:t>
            </a:r>
            <a:endParaRPr lang="he-IL" sz="1600" dirty="0" smtClean="0"/>
          </a:p>
          <a:p>
            <a:r>
              <a:rPr lang="he-IL" sz="1600" dirty="0" smtClean="0"/>
              <a:t>לאחר מניפולציות</a:t>
            </a:r>
            <a:endParaRPr lang="he-I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836712"/>
            <a:ext cx="4876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BL</a:t>
            </a:r>
            <a:endParaRPr lang="he-IL" sz="2400" b="1" dirty="0"/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>
            <a:off x="2511561" y="1298377"/>
            <a:ext cx="14342" cy="515537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24639" y="1659824"/>
            <a:ext cx="180020" cy="421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3956832" y="879103"/>
            <a:ext cx="68717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DAL</a:t>
            </a:r>
            <a:endParaRPr lang="he-IL" sz="2400" b="1" dirty="0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300420" y="1340768"/>
            <a:ext cx="21322" cy="51129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44236" y="2060848"/>
            <a:ext cx="183748" cy="2943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8413" y="2274592"/>
            <a:ext cx="16158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0123" y="1938318"/>
            <a:ext cx="121860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תשבץ</a:t>
            </a:r>
            <a:endParaRPr lang="he-IL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4256" y="4221088"/>
            <a:ext cx="17319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51888" y="3882534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endParaRPr lang="he-IL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27984" y="2692906"/>
            <a:ext cx="17565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4008" y="2370366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תשבץ</a:t>
            </a:r>
            <a:endParaRPr lang="he-IL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628413" y="4833571"/>
            <a:ext cx="161582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36585" y="4530606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2" y="836712"/>
            <a:ext cx="17427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אינטליג-</a:t>
            </a:r>
            <a:r>
              <a:rPr lang="en-US" sz="2400" b="1" dirty="0" smtClean="0"/>
              <a:t>NET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01968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228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834881" y="1298377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87651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816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7378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597641" y="1844824"/>
            <a:ext cx="18002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374002" y="2204864"/>
            <a:ext cx="180020" cy="162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5410" y="2132856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3722" y="2564904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53722" y="3510300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5410" y="3942348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5545" y="1519896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336900" y="3153847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456580" y="3582308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997738" y="1931452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8100392" y="870083"/>
            <a:ext cx="112562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מדפסת</a:t>
            </a:r>
            <a:endParaRPr lang="he-IL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16603" y="1331748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32440" y="4437112"/>
            <a:ext cx="1800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43608" y="4797152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3608" y="5733256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4427820"/>
            <a:ext cx="21034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שליחת קובץ להדפסה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715177" y="5363924"/>
            <a:ext cx="5852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O.K.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357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634" y="4221088"/>
            <a:ext cx="960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/>
              <a:t>תשבצים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5449" y="260648"/>
            <a:ext cx="1165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 smtClean="0"/>
              <a:t>משתמשים</a:t>
            </a:r>
            <a:endParaRPr lang="he-IL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8382"/>
              </p:ext>
            </p:extLst>
          </p:nvPr>
        </p:nvGraphicFramePr>
        <p:xfrm>
          <a:off x="3741350" y="4725144"/>
          <a:ext cx="4670737" cy="7886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134379"/>
                <a:gridCol w="538646"/>
                <a:gridCol w="1527246"/>
                <a:gridCol w="1470466"/>
              </a:tblGrid>
              <a:tr h="39431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תשבץ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עמודות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שורות</a:t>
                      </a:r>
                      <a:endParaRPr lang="he-IL" dirty="0"/>
                    </a:p>
                  </a:txBody>
                  <a:tcPr/>
                </a:tc>
              </a:tr>
              <a:tr h="39431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3419"/>
              </p:ext>
            </p:extLst>
          </p:nvPr>
        </p:nvGraphicFramePr>
        <p:xfrm>
          <a:off x="611560" y="815112"/>
          <a:ext cx="7848021" cy="74168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418845"/>
                <a:gridCol w="1501488"/>
                <a:gridCol w="1893688"/>
                <a:gridCol w="1805886"/>
                <a:gridCol w="122811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משתמש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פרטים אישיים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תשבצים סיים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אותיות טעה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עזרות ליום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80" y="1700808"/>
            <a:ext cx="8028159" cy="24468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משתמש" – קוד משתמש.</a:t>
            </a:r>
          </a:p>
          <a:p>
            <a:r>
              <a:rPr lang="he-IL" sz="1700" dirty="0" smtClean="0"/>
              <a:t>"פרטים אישיים" – בפועל יהיו כמה עמודות שיכללו: שם פרטי, שם משפחה וכו'.</a:t>
            </a:r>
          </a:p>
          <a:p>
            <a:r>
              <a:rPr lang="he-IL" sz="1700" dirty="0" smtClean="0"/>
              <a:t>"כמה תשבצים סיים" – בשביל לדרג את פותרי האפליקצייה בעמודה זו נשמור כמה תשבצים</a:t>
            </a:r>
          </a:p>
          <a:p>
            <a:r>
              <a:rPr lang="he-IL" sz="1700" dirty="0" smtClean="0"/>
              <a:t>                                סיים אותו אדם במלואם.</a:t>
            </a:r>
          </a:p>
          <a:p>
            <a:r>
              <a:rPr lang="he-IL" sz="1700" dirty="0" smtClean="0"/>
              <a:t>"כמה אותיות טעה" – בשביל לדרג את פותרי האפליקצייה בעמודה זו נשמור בכמה אותיות טעה</a:t>
            </a:r>
          </a:p>
          <a:p>
            <a:r>
              <a:rPr lang="he-IL" sz="1700" dirty="0"/>
              <a:t>	</a:t>
            </a:r>
            <a:r>
              <a:rPr lang="he-IL" sz="1700" dirty="0" smtClean="0"/>
              <a:t>	 אותו משתמש במשך הזמן בתשבצים שונים.</a:t>
            </a:r>
          </a:p>
          <a:p>
            <a:r>
              <a:rPr lang="he-IL" sz="1700" dirty="0" smtClean="0"/>
              <a:t>"עזרות ליום" – לכל משתמש יוקצו מספר מסוים של עזרות ("עזרה" = גילוי אות של משבצת</a:t>
            </a:r>
          </a:p>
          <a:p>
            <a:r>
              <a:rPr lang="he-IL" sz="1700" dirty="0" smtClean="0"/>
              <a:t> מסוימת) ובכל שימוש ירד הערך ב1. כאשר יגיע מספר העזרות היומי לאפס יגמרו למשתמש</a:t>
            </a:r>
          </a:p>
          <a:p>
            <a:r>
              <a:rPr lang="he-IL" sz="1700" dirty="0" smtClean="0"/>
              <a:t> העזרות.</a:t>
            </a:r>
            <a:endParaRPr lang="he-IL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86113" y="5661248"/>
            <a:ext cx="8243026" cy="14003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תשבץ" – קוד תשבץ.</a:t>
            </a:r>
          </a:p>
          <a:p>
            <a:r>
              <a:rPr lang="he-IL" sz="1700" dirty="0" smtClean="0"/>
              <a:t>"סוג" – האפליקצייה תכלול מספר שעשועוני שיבוץ ועמודה זו. תסמן באיזה שעשועון שיבוץ מדובר.</a:t>
            </a:r>
          </a:p>
          <a:p>
            <a:r>
              <a:rPr lang="he-IL" sz="1700" dirty="0" smtClean="0"/>
              <a:t>"עמודות" – מספר העמודות שבתשבץ.</a:t>
            </a:r>
          </a:p>
          <a:p>
            <a:r>
              <a:rPr lang="he-IL" sz="1700" dirty="0" smtClean="0"/>
              <a:t>"שורות" – מספר השורות שבתשבץ.</a:t>
            </a:r>
          </a:p>
          <a:p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566274" y="4945557"/>
            <a:ext cx="925606" cy="331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משתמשים</a:t>
            </a:r>
            <a:endParaRPr lang="he-IL" sz="1100" dirty="0"/>
          </a:p>
        </p:txBody>
      </p:sp>
      <p:cxnSp>
        <p:nvCxnSpPr>
          <p:cNvPr id="6" name="Straight Arrow Connector 5"/>
          <p:cNvCxnSpPr>
            <a:stCxn id="2" idx="3"/>
            <a:endCxn id="7" idx="2"/>
          </p:cNvCxnSpPr>
          <p:nvPr/>
        </p:nvCxnSpPr>
        <p:spPr>
          <a:xfrm flipH="1" flipV="1">
            <a:off x="1736297" y="4379309"/>
            <a:ext cx="829977" cy="731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>
            <a:off x="323530" y="4190087"/>
            <a:ext cx="1412767" cy="3784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שם משתמש</a:t>
            </a:r>
            <a:endParaRPr lang="he-IL" sz="1100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23530" y="5200787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dk1"/>
                </a:solidFill>
              </a:rPr>
              <a:t>פרטים אישיים</a:t>
            </a:r>
            <a:endParaRPr lang="he-IL" sz="1100" dirty="0">
              <a:solidFill>
                <a:schemeClr val="dk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23530" y="5673842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מספר תשבצים </a:t>
            </a:r>
            <a:r>
              <a:rPr lang="he-IL" sz="1100" dirty="0" smtClean="0"/>
              <a:t>שסיים נכון</a:t>
            </a:r>
            <a:endParaRPr lang="he-IL" sz="1100" dirty="0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23530" y="6146899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עזרות שנשארו ליום</a:t>
            </a:r>
            <a:endParaRPr lang="he-IL" sz="1100" dirty="0"/>
          </a:p>
        </p:txBody>
      </p:sp>
      <p:cxnSp>
        <p:nvCxnSpPr>
          <p:cNvPr id="18" name="Straight Arrow Connector 17"/>
          <p:cNvCxnSpPr>
            <a:stCxn id="2" idx="3"/>
            <a:endCxn id="8" idx="2"/>
          </p:cNvCxnSpPr>
          <p:nvPr/>
        </p:nvCxnSpPr>
        <p:spPr>
          <a:xfrm flipH="1">
            <a:off x="1736297" y="5111127"/>
            <a:ext cx="829977" cy="2788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  <a:endCxn id="9" idx="2"/>
          </p:cNvCxnSpPr>
          <p:nvPr/>
        </p:nvCxnSpPr>
        <p:spPr>
          <a:xfrm flipH="1">
            <a:off x="1736297" y="5111127"/>
            <a:ext cx="829977" cy="751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2"/>
          </p:cNvCxnSpPr>
          <p:nvPr/>
        </p:nvCxnSpPr>
        <p:spPr>
          <a:xfrm flipH="1">
            <a:off x="1736297" y="5111127"/>
            <a:ext cx="829977" cy="12249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flipH="1">
            <a:off x="5364088" y="872867"/>
            <a:ext cx="1019025" cy="30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תשחץ</a:t>
            </a:r>
            <a:endParaRPr lang="he-IL" sz="1100" dirty="0"/>
          </a:p>
        </p:txBody>
      </p:sp>
      <p:sp>
        <p:nvSpPr>
          <p:cNvPr id="36" name="Oval 35"/>
          <p:cNvSpPr/>
          <p:nvPr/>
        </p:nvSpPr>
        <p:spPr>
          <a:xfrm flipH="1">
            <a:off x="7187606" y="482658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u="sng" dirty="0" smtClean="0"/>
              <a:t>קוד תשחץ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flipH="1">
            <a:off x="7187606" y="853209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dk1"/>
                </a:solidFill>
              </a:rPr>
              <a:t>תוכן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>
            <a:stCxn id="35" idx="1"/>
            <a:endCxn id="36" idx="6"/>
          </p:cNvCxnSpPr>
          <p:nvPr/>
        </p:nvCxnSpPr>
        <p:spPr>
          <a:xfrm flipV="1">
            <a:off x="6383113" y="656557"/>
            <a:ext cx="804493" cy="3684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1"/>
            <a:endCxn id="40" idx="6"/>
          </p:cNvCxnSpPr>
          <p:nvPr/>
        </p:nvCxnSpPr>
        <p:spPr>
          <a:xfrm>
            <a:off x="6383113" y="1025029"/>
            <a:ext cx="804493" cy="20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41927" y="2495421"/>
            <a:ext cx="3143320" cy="718349"/>
            <a:chOff x="539552" y="44624"/>
            <a:chExt cx="3446928" cy="837567"/>
          </a:xfrm>
        </p:grpSpPr>
        <p:sp>
          <p:nvSpPr>
            <p:cNvPr id="69" name="Rectangle 68"/>
            <p:cNvSpPr/>
            <p:nvPr/>
          </p:nvSpPr>
          <p:spPr>
            <a:xfrm>
              <a:off x="2944078" y="277504"/>
              <a:ext cx="1042402" cy="35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כיוון</a:t>
              </a:r>
              <a:endParaRPr lang="he-IL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39552" y="44624"/>
              <a:ext cx="1591033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u="sng" dirty="0" smtClean="0"/>
                <a:t>קוד רקע</a:t>
              </a:r>
              <a:endParaRPr lang="he-IL" sz="1100" u="sng" dirty="0">
                <a:solidFill>
                  <a:schemeClr val="dk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9552" y="476672"/>
              <a:ext cx="1591033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שם רקע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69" idx="1"/>
              <a:endCxn id="70" idx="6"/>
            </p:cNvCxnSpPr>
            <p:nvPr/>
          </p:nvCxnSpPr>
          <p:spPr>
            <a:xfrm flipH="1" flipV="1">
              <a:off x="2130585" y="247383"/>
              <a:ext cx="813493" cy="2075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1"/>
              <a:endCxn id="71" idx="6"/>
            </p:cNvCxnSpPr>
            <p:nvPr/>
          </p:nvCxnSpPr>
          <p:spPr>
            <a:xfrm flipH="1">
              <a:off x="2130585" y="454919"/>
              <a:ext cx="813493" cy="224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 flipH="1">
            <a:off x="5364088" y="2159228"/>
            <a:ext cx="1019025" cy="30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תשחץ הגיון</a:t>
            </a:r>
            <a:endParaRPr lang="he-IL" sz="1100" dirty="0"/>
          </a:p>
        </p:txBody>
      </p:sp>
      <p:sp>
        <p:nvSpPr>
          <p:cNvPr id="80" name="Oval 79"/>
          <p:cNvSpPr/>
          <p:nvPr/>
        </p:nvSpPr>
        <p:spPr>
          <a:xfrm flipH="1">
            <a:off x="7187606" y="1779896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u="sng" dirty="0" smtClean="0"/>
              <a:t>קוד תשחץ הגיון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 flipH="1">
            <a:off x="7187606" y="2139936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dk1"/>
                </a:solidFill>
              </a:rPr>
              <a:t>תוכן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82" name="Straight Arrow Connector 81"/>
          <p:cNvCxnSpPr>
            <a:stCxn id="79" idx="1"/>
            <a:endCxn id="80" idx="6"/>
          </p:cNvCxnSpPr>
          <p:nvPr/>
        </p:nvCxnSpPr>
        <p:spPr>
          <a:xfrm flipV="1">
            <a:off x="6383113" y="1953795"/>
            <a:ext cx="804493" cy="357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1"/>
            <a:endCxn id="81" idx="6"/>
          </p:cNvCxnSpPr>
          <p:nvPr/>
        </p:nvCxnSpPr>
        <p:spPr>
          <a:xfrm>
            <a:off x="6383113" y="2311390"/>
            <a:ext cx="804493" cy="24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flipH="1">
            <a:off x="5364088" y="3455372"/>
            <a:ext cx="1019025" cy="304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סודוקו</a:t>
            </a:r>
            <a:endParaRPr lang="he-IL" sz="1100" dirty="0"/>
          </a:p>
        </p:txBody>
      </p:sp>
      <p:sp>
        <p:nvSpPr>
          <p:cNvPr id="88" name="Oval 87"/>
          <p:cNvSpPr/>
          <p:nvPr/>
        </p:nvSpPr>
        <p:spPr>
          <a:xfrm flipH="1">
            <a:off x="7187606" y="3076040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u="sng" dirty="0" smtClean="0"/>
              <a:t>קוד סודוקו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 flipH="1">
            <a:off x="7187606" y="3446591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solidFill>
                  <a:schemeClr val="dk1"/>
                </a:solidFill>
              </a:rPr>
              <a:t>תוכן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/>
          <p:cNvCxnSpPr>
            <a:stCxn id="87" idx="1"/>
            <a:endCxn id="88" idx="6"/>
          </p:cNvCxnSpPr>
          <p:nvPr/>
        </p:nvCxnSpPr>
        <p:spPr>
          <a:xfrm flipV="1">
            <a:off x="6383113" y="3249939"/>
            <a:ext cx="804493" cy="3575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7" idx="1"/>
            <a:endCxn id="102" idx="6"/>
          </p:cNvCxnSpPr>
          <p:nvPr/>
        </p:nvCxnSpPr>
        <p:spPr>
          <a:xfrm>
            <a:off x="6383113" y="3607534"/>
            <a:ext cx="804493" cy="129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4088" y="4762488"/>
            <a:ext cx="33457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וכן הלאה לסוגי התשחצים השונים...</a:t>
            </a:r>
            <a:endParaRPr lang="he-IL" dirty="0"/>
          </a:p>
        </p:txBody>
      </p:sp>
      <p:cxnSp>
        <p:nvCxnSpPr>
          <p:cNvPr id="25" name="Elbow Connector 24"/>
          <p:cNvCxnSpPr>
            <a:stCxn id="48" idx="3"/>
            <a:endCxn id="35" idx="3"/>
          </p:cNvCxnSpPr>
          <p:nvPr/>
        </p:nvCxnSpPr>
        <p:spPr>
          <a:xfrm>
            <a:off x="3481119" y="994860"/>
            <a:ext cx="1882969" cy="3016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 rot="60000">
            <a:off x="3882943" y="785629"/>
            <a:ext cx="1146863" cy="45304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מוכלות ב...</a:t>
            </a:r>
            <a:endParaRPr lang="he-IL" sz="1100" dirty="0"/>
          </a:p>
        </p:txBody>
      </p:sp>
      <p:cxnSp>
        <p:nvCxnSpPr>
          <p:cNvPr id="106" name="Elbow Connector 24"/>
          <p:cNvCxnSpPr>
            <a:stCxn id="69" idx="3"/>
            <a:endCxn id="35" idx="3"/>
          </p:cNvCxnSpPr>
          <p:nvPr/>
        </p:nvCxnSpPr>
        <p:spPr>
          <a:xfrm flipV="1">
            <a:off x="3485247" y="1025029"/>
            <a:ext cx="1878841" cy="18222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 rot="60000">
            <a:off x="3781311" y="1932792"/>
            <a:ext cx="1146863" cy="45304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מוכל ב...</a:t>
            </a:r>
            <a:endParaRPr lang="he-IL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9176" y="122618"/>
            <a:ext cx="3151943" cy="1791116"/>
            <a:chOff x="329176" y="476672"/>
            <a:chExt cx="3151943" cy="1791116"/>
          </a:xfrm>
        </p:grpSpPr>
        <p:grpSp>
          <p:nvGrpSpPr>
            <p:cNvPr id="47" name="Group 46"/>
            <p:cNvGrpSpPr/>
            <p:nvPr/>
          </p:nvGrpSpPr>
          <p:grpSpPr>
            <a:xfrm>
              <a:off x="329176" y="476672"/>
              <a:ext cx="3151943" cy="1436699"/>
              <a:chOff x="539552" y="-123292"/>
              <a:chExt cx="3456384" cy="167513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953534" y="716292"/>
                <a:ext cx="1042402" cy="3548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/>
                  <a:t>הגדרות</a:t>
                </a:r>
                <a:endParaRPr lang="he-IL" sz="11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39552" y="-123292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u="sng" dirty="0" smtClean="0"/>
                  <a:t>קוד הגדרה</a:t>
                </a:r>
                <a:endParaRPr lang="he-IL" sz="11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9552" y="308756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solidFill>
                      <a:schemeClr val="dk1"/>
                    </a:solidFill>
                  </a:rPr>
                  <a:t>הגדרה</a:t>
                </a:r>
                <a:endParaRPr lang="he-IL"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39552" y="719957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solidFill>
                      <a:schemeClr val="dk1"/>
                    </a:solidFill>
                  </a:rPr>
                  <a:t>פתרון</a:t>
                </a:r>
                <a:endParaRPr lang="he-IL"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39552" y="1146323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/>
                  <a:t>רמת קושי</a:t>
                </a:r>
              </a:p>
            </p:txBody>
          </p:sp>
          <p:cxnSp>
            <p:nvCxnSpPr>
              <p:cNvPr id="53" name="Straight Arrow Connector 52"/>
              <p:cNvCxnSpPr>
                <a:stCxn id="48" idx="1"/>
                <a:endCxn id="49" idx="6"/>
              </p:cNvCxnSpPr>
              <p:nvPr/>
            </p:nvCxnSpPr>
            <p:spPr>
              <a:xfrm flipH="1" flipV="1">
                <a:off x="2130585" y="79467"/>
                <a:ext cx="822949" cy="8142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8" idx="1"/>
                <a:endCxn id="50" idx="6"/>
              </p:cNvCxnSpPr>
              <p:nvPr/>
            </p:nvCxnSpPr>
            <p:spPr>
              <a:xfrm flipH="1" flipV="1">
                <a:off x="2130585" y="511515"/>
                <a:ext cx="822949" cy="3821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8" idx="1"/>
                <a:endCxn id="51" idx="6"/>
              </p:cNvCxnSpPr>
              <p:nvPr/>
            </p:nvCxnSpPr>
            <p:spPr>
              <a:xfrm flipH="1">
                <a:off x="2130585" y="893706"/>
                <a:ext cx="822949" cy="290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48" idx="1"/>
                <a:endCxn id="52" idx="6"/>
              </p:cNvCxnSpPr>
              <p:nvPr/>
            </p:nvCxnSpPr>
            <p:spPr>
              <a:xfrm flipH="1">
                <a:off x="2130585" y="893706"/>
                <a:ext cx="822949" cy="45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Oval 108"/>
            <p:cNvSpPr/>
            <p:nvPr/>
          </p:nvSpPr>
          <p:spPr>
            <a:xfrm>
              <a:off x="341927" y="1919990"/>
              <a:ext cx="1450894" cy="3477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מספר אותיות פתרון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48" idx="1"/>
              <a:endCxn id="109" idx="6"/>
            </p:cNvCxnSpPr>
            <p:nvPr/>
          </p:nvCxnSpPr>
          <p:spPr>
            <a:xfrm flipH="1">
              <a:off x="1792821" y="1348913"/>
              <a:ext cx="737712" cy="744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>
            <a:stCxn id="2" idx="3"/>
            <a:endCxn id="114" idx="2"/>
          </p:cNvCxnSpPr>
          <p:nvPr/>
        </p:nvCxnSpPr>
        <p:spPr>
          <a:xfrm flipH="1" flipV="1">
            <a:off x="1736294" y="4883366"/>
            <a:ext cx="829980" cy="2277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 flipH="1">
            <a:off x="323527" y="4694143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סיסמה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115" name="Straight Arrow Connector 114"/>
          <p:cNvCxnSpPr>
            <a:stCxn id="2" idx="3"/>
            <a:endCxn id="116" idx="2"/>
          </p:cNvCxnSpPr>
          <p:nvPr/>
        </p:nvCxnSpPr>
        <p:spPr>
          <a:xfrm flipH="1" flipV="1">
            <a:off x="1736295" y="3840233"/>
            <a:ext cx="829979" cy="12708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 flipH="1">
            <a:off x="323528" y="3651010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u="sng" dirty="0" smtClean="0">
                <a:solidFill>
                  <a:schemeClr val="dk1"/>
                </a:solidFill>
              </a:rPr>
              <a:t>קוד משתמש</a:t>
            </a:r>
            <a:endParaRPr lang="he-IL" sz="1100" u="sng" dirty="0">
              <a:solidFill>
                <a:schemeClr val="dk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 flipH="1">
            <a:off x="7176693" y="1202738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סטטוס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stCxn id="35" idx="1"/>
            <a:endCxn id="61" idx="6"/>
          </p:cNvCxnSpPr>
          <p:nvPr/>
        </p:nvCxnSpPr>
        <p:spPr>
          <a:xfrm>
            <a:off x="6383113" y="1025029"/>
            <a:ext cx="793580" cy="3516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 flipH="1">
            <a:off x="7193110" y="2499976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סטטוס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65" name="Straight Arrow Connector 64"/>
          <p:cNvCxnSpPr>
            <a:stCxn id="79" idx="1"/>
            <a:endCxn id="64" idx="6"/>
          </p:cNvCxnSpPr>
          <p:nvPr/>
        </p:nvCxnSpPr>
        <p:spPr>
          <a:xfrm>
            <a:off x="6383113" y="2311390"/>
            <a:ext cx="809997" cy="3624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7176693" y="3807268"/>
            <a:ext cx="1555354" cy="34779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סטטוס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77" name="Straight Arrow Connector 76"/>
          <p:cNvCxnSpPr>
            <a:stCxn id="87" idx="1"/>
            <a:endCxn id="76" idx="6"/>
          </p:cNvCxnSpPr>
          <p:nvPr/>
        </p:nvCxnSpPr>
        <p:spPr>
          <a:xfrm>
            <a:off x="6383113" y="3607534"/>
            <a:ext cx="793580" cy="3736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266</Words>
  <Application>Microsoft Office PowerPoint</Application>
  <PresentationFormat>On-screen Show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31</cp:revision>
  <dcterms:created xsi:type="dcterms:W3CDTF">2015-11-21T16:35:20Z</dcterms:created>
  <dcterms:modified xsi:type="dcterms:W3CDTF">2016-03-16T13:17:40Z</dcterms:modified>
</cp:coreProperties>
</file>