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200"/>
    <a:srgbClr val="663300"/>
    <a:srgbClr val="FFCC00"/>
    <a:srgbClr val="C89058"/>
    <a:srgbClr val="FF9900"/>
    <a:srgbClr val="D0B85E"/>
    <a:srgbClr val="4C2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1103" autoAdjust="0"/>
  </p:normalViewPr>
  <p:slideViewPr>
    <p:cSldViewPr>
      <p:cViewPr varScale="1">
        <p:scale>
          <a:sx n="89" d="100"/>
          <a:sy n="89" d="100"/>
        </p:scale>
        <p:origin x="101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כ"ו/כסלו/תשע"ז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46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כ"ו/כסלו/תשע"ז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29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כ"ו/כסלו/תשע"ז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02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כ"ו/כסלו/תשע"ז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687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כ"ו/כסלו/תשע"ז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540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כ"ו/כסלו/תשע"ז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020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כ"ו/כסלו/תשע"ז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988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כ"ו/כסלו/תשע"ז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307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כ"ו/כסלו/תשע"ז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05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כ"ו/כסלו/תשע"ז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844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FC-E08F-493A-8B68-813E555D3E67}" type="datetimeFigureOut">
              <a:rPr lang="he-IL" smtClean="0"/>
              <a:t>כ"ו/כסלו/תשע"ז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145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4BFC-E08F-493A-8B68-813E555D3E67}" type="datetimeFigureOut">
              <a:rPr lang="he-IL" smtClean="0"/>
              <a:t>כ"ו/כסלו/תשע"ז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752E-00FC-48F4-AC37-D321F39E44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87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6444208" y="198278"/>
            <a:ext cx="2448272" cy="2693573"/>
            <a:chOff x="6444208" y="198278"/>
            <a:chExt cx="2448272" cy="2693573"/>
          </a:xfrm>
        </p:grpSpPr>
        <p:grpSp>
          <p:nvGrpSpPr>
            <p:cNvPr id="9" name="Group 8"/>
            <p:cNvGrpSpPr/>
            <p:nvPr/>
          </p:nvGrpSpPr>
          <p:grpSpPr>
            <a:xfrm>
              <a:off x="7020273" y="1494422"/>
              <a:ext cx="864098" cy="1253974"/>
              <a:chOff x="4211960" y="2924382"/>
              <a:chExt cx="864098" cy="1253974"/>
            </a:xfrm>
          </p:grpSpPr>
          <p:sp>
            <p:nvSpPr>
              <p:cNvPr id="4" name="Flowchart: Delay 3"/>
              <p:cNvSpPr/>
              <p:nvPr/>
            </p:nvSpPr>
            <p:spPr>
              <a:xfrm rot="16200000">
                <a:off x="4161318" y="3263617"/>
                <a:ext cx="965381" cy="864098"/>
              </a:xfrm>
              <a:prstGeom prst="flowChartDelay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56968" y="2924382"/>
                <a:ext cx="589157" cy="69871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452321" y="1638438"/>
              <a:ext cx="864098" cy="1253413"/>
              <a:chOff x="5364086" y="2924944"/>
              <a:chExt cx="864098" cy="1253413"/>
            </a:xfrm>
          </p:grpSpPr>
          <p:sp>
            <p:nvSpPr>
              <p:cNvPr id="5" name="Flowchart: Delay 4"/>
              <p:cNvSpPr/>
              <p:nvPr/>
            </p:nvSpPr>
            <p:spPr>
              <a:xfrm rot="16200000">
                <a:off x="5313444" y="3263618"/>
                <a:ext cx="965381" cy="864098"/>
              </a:xfrm>
              <a:prstGeom prst="flowChartDelay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08101" y="2924944"/>
                <a:ext cx="589157" cy="69871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0" name="Cloud Callout 9"/>
            <p:cNvSpPr/>
            <p:nvPr/>
          </p:nvSpPr>
          <p:spPr>
            <a:xfrm>
              <a:off x="6444208" y="198278"/>
              <a:ext cx="2448272" cy="1008112"/>
            </a:xfrm>
            <a:prstGeom prst="cloudCallout">
              <a:avLst>
                <a:gd name="adj1" fmla="val 1068"/>
                <a:gd name="adj2" fmla="val 8427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7884371" y="1566430"/>
              <a:ext cx="72008" cy="5029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/>
            <p:cNvSpPr/>
            <p:nvPr/>
          </p:nvSpPr>
          <p:spPr>
            <a:xfrm flipV="1">
              <a:off x="7869857" y="1391964"/>
              <a:ext cx="140973" cy="13092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/>
            <p:cNvSpPr/>
            <p:nvPr/>
          </p:nvSpPr>
          <p:spPr>
            <a:xfrm flipV="1">
              <a:off x="7869569" y="1192643"/>
              <a:ext cx="170577" cy="1584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17337" y="735345"/>
            <a:ext cx="2985919" cy="2463227"/>
            <a:chOff x="539552" y="1783015"/>
            <a:chExt cx="5099150" cy="3144476"/>
          </a:xfrm>
        </p:grpSpPr>
        <p:pic>
          <p:nvPicPr>
            <p:cNvPr id="1027" name="Picture 3" descr="C:\Users\matan\AppData\Local\Microsoft\Windows\INetCache\IE\E1H8Y0BZ\double-bed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783015"/>
              <a:ext cx="5099150" cy="3144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/>
            <p:cNvGrpSpPr/>
            <p:nvPr/>
          </p:nvGrpSpPr>
          <p:grpSpPr>
            <a:xfrm rot="18526818">
              <a:off x="3100334" y="2111594"/>
              <a:ext cx="597966" cy="1615760"/>
              <a:chOff x="1117600" y="623007"/>
              <a:chExt cx="755945" cy="162747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1117600" y="623007"/>
                <a:ext cx="755945" cy="1627471"/>
              </a:xfrm>
              <a:custGeom>
                <a:avLst/>
                <a:gdLst>
                  <a:gd name="connsiteX0" fmla="*/ 0 w 755945"/>
                  <a:gd name="connsiteY0" fmla="*/ 567164 h 1627471"/>
                  <a:gd name="connsiteX1" fmla="*/ 116114 w 755945"/>
                  <a:gd name="connsiteY1" fmla="*/ 117222 h 1627471"/>
                  <a:gd name="connsiteX2" fmla="*/ 522514 w 755945"/>
                  <a:gd name="connsiteY2" fmla="*/ 30136 h 1627471"/>
                  <a:gd name="connsiteX3" fmla="*/ 754743 w 755945"/>
                  <a:gd name="connsiteY3" fmla="*/ 552650 h 1627471"/>
                  <a:gd name="connsiteX4" fmla="*/ 609600 w 755945"/>
                  <a:gd name="connsiteY4" fmla="*/ 1060650 h 1627471"/>
                  <a:gd name="connsiteX5" fmla="*/ 522514 w 755945"/>
                  <a:gd name="connsiteY5" fmla="*/ 1249336 h 1627471"/>
                  <a:gd name="connsiteX6" fmla="*/ 522514 w 755945"/>
                  <a:gd name="connsiteY6" fmla="*/ 1452536 h 1627471"/>
                  <a:gd name="connsiteX7" fmla="*/ 304800 w 755945"/>
                  <a:gd name="connsiteY7" fmla="*/ 1626707 h 1627471"/>
                  <a:gd name="connsiteX8" fmla="*/ 116114 w 755945"/>
                  <a:gd name="connsiteY8" fmla="*/ 1510593 h 1627471"/>
                  <a:gd name="connsiteX9" fmla="*/ 130629 w 755945"/>
                  <a:gd name="connsiteY9" fmla="*/ 1379964 h 1627471"/>
                  <a:gd name="connsiteX10" fmla="*/ 130629 w 755945"/>
                  <a:gd name="connsiteY10" fmla="*/ 1379964 h 162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5945" h="1627471">
                    <a:moveTo>
                      <a:pt x="0" y="567164"/>
                    </a:moveTo>
                    <a:cubicBezTo>
                      <a:pt x="14514" y="386945"/>
                      <a:pt x="29028" y="206727"/>
                      <a:pt x="116114" y="117222"/>
                    </a:cubicBezTo>
                    <a:cubicBezTo>
                      <a:pt x="203200" y="27717"/>
                      <a:pt x="416076" y="-42435"/>
                      <a:pt x="522514" y="30136"/>
                    </a:cubicBezTo>
                    <a:cubicBezTo>
                      <a:pt x="628952" y="102707"/>
                      <a:pt x="740229" y="380898"/>
                      <a:pt x="754743" y="552650"/>
                    </a:cubicBezTo>
                    <a:cubicBezTo>
                      <a:pt x="769257" y="724402"/>
                      <a:pt x="648305" y="944536"/>
                      <a:pt x="609600" y="1060650"/>
                    </a:cubicBezTo>
                    <a:cubicBezTo>
                      <a:pt x="570895" y="1176764"/>
                      <a:pt x="537028" y="1184022"/>
                      <a:pt x="522514" y="1249336"/>
                    </a:cubicBezTo>
                    <a:cubicBezTo>
                      <a:pt x="508000" y="1314650"/>
                      <a:pt x="558800" y="1389641"/>
                      <a:pt x="522514" y="1452536"/>
                    </a:cubicBezTo>
                    <a:cubicBezTo>
                      <a:pt x="486228" y="1515431"/>
                      <a:pt x="372533" y="1617031"/>
                      <a:pt x="304800" y="1626707"/>
                    </a:cubicBezTo>
                    <a:cubicBezTo>
                      <a:pt x="237067" y="1636383"/>
                      <a:pt x="145143" y="1551717"/>
                      <a:pt x="116114" y="1510593"/>
                    </a:cubicBezTo>
                    <a:cubicBezTo>
                      <a:pt x="87085" y="1469469"/>
                      <a:pt x="130629" y="1379964"/>
                      <a:pt x="130629" y="1379964"/>
                    </a:cubicBezTo>
                    <a:lnTo>
                      <a:pt x="130629" y="137996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1306286" y="862646"/>
                <a:ext cx="393171" cy="349940"/>
              </a:xfrm>
              <a:custGeom>
                <a:avLst/>
                <a:gdLst>
                  <a:gd name="connsiteX0" fmla="*/ 0 w 393171"/>
                  <a:gd name="connsiteY0" fmla="*/ 313011 h 349940"/>
                  <a:gd name="connsiteX1" fmla="*/ 101600 w 393171"/>
                  <a:gd name="connsiteY1" fmla="*/ 22725 h 349940"/>
                  <a:gd name="connsiteX2" fmla="*/ 348343 w 393171"/>
                  <a:gd name="connsiteY2" fmla="*/ 51754 h 349940"/>
                  <a:gd name="connsiteX3" fmla="*/ 391885 w 393171"/>
                  <a:gd name="connsiteY3" fmla="*/ 313011 h 349940"/>
                  <a:gd name="connsiteX4" fmla="*/ 377371 w 393171"/>
                  <a:gd name="connsiteY4" fmla="*/ 342040 h 349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171" h="349940">
                    <a:moveTo>
                      <a:pt x="0" y="313011"/>
                    </a:moveTo>
                    <a:cubicBezTo>
                      <a:pt x="21771" y="189639"/>
                      <a:pt x="43543" y="66268"/>
                      <a:pt x="101600" y="22725"/>
                    </a:cubicBezTo>
                    <a:cubicBezTo>
                      <a:pt x="159657" y="-20818"/>
                      <a:pt x="299962" y="3373"/>
                      <a:pt x="348343" y="51754"/>
                    </a:cubicBezTo>
                    <a:cubicBezTo>
                      <a:pt x="396724" y="100135"/>
                      <a:pt x="387047" y="264630"/>
                      <a:pt x="391885" y="313011"/>
                    </a:cubicBezTo>
                    <a:cubicBezTo>
                      <a:pt x="396723" y="361392"/>
                      <a:pt x="387047" y="351716"/>
                      <a:pt x="377371" y="34204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1335314" y="1103086"/>
                <a:ext cx="233188" cy="731403"/>
              </a:xfrm>
              <a:custGeom>
                <a:avLst/>
                <a:gdLst>
                  <a:gd name="connsiteX0" fmla="*/ 0 w 233188"/>
                  <a:gd name="connsiteY0" fmla="*/ 0 h 731403"/>
                  <a:gd name="connsiteX1" fmla="*/ 159657 w 233188"/>
                  <a:gd name="connsiteY1" fmla="*/ 72571 h 731403"/>
                  <a:gd name="connsiteX2" fmla="*/ 232229 w 233188"/>
                  <a:gd name="connsiteY2" fmla="*/ 290285 h 731403"/>
                  <a:gd name="connsiteX3" fmla="*/ 203200 w 233188"/>
                  <a:gd name="connsiteY3" fmla="*/ 464457 h 731403"/>
                  <a:gd name="connsiteX4" fmla="*/ 232229 w 233188"/>
                  <a:gd name="connsiteY4" fmla="*/ 595085 h 731403"/>
                  <a:gd name="connsiteX5" fmla="*/ 203200 w 233188"/>
                  <a:gd name="connsiteY5" fmla="*/ 725714 h 731403"/>
                  <a:gd name="connsiteX6" fmla="*/ 101600 w 233188"/>
                  <a:gd name="connsiteY6" fmla="*/ 696685 h 731403"/>
                  <a:gd name="connsiteX7" fmla="*/ 43543 w 233188"/>
                  <a:gd name="connsiteY7" fmla="*/ 595085 h 731403"/>
                  <a:gd name="connsiteX8" fmla="*/ 87086 w 233188"/>
                  <a:gd name="connsiteY8" fmla="*/ 551543 h 731403"/>
                  <a:gd name="connsiteX9" fmla="*/ 72572 w 233188"/>
                  <a:gd name="connsiteY9" fmla="*/ 464457 h 731403"/>
                  <a:gd name="connsiteX10" fmla="*/ 72572 w 233188"/>
                  <a:gd name="connsiteY10" fmla="*/ 464457 h 73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188" h="731403">
                    <a:moveTo>
                      <a:pt x="0" y="0"/>
                    </a:moveTo>
                    <a:cubicBezTo>
                      <a:pt x="60476" y="12095"/>
                      <a:pt x="120952" y="24190"/>
                      <a:pt x="159657" y="72571"/>
                    </a:cubicBezTo>
                    <a:cubicBezTo>
                      <a:pt x="198362" y="120952"/>
                      <a:pt x="224972" y="224971"/>
                      <a:pt x="232229" y="290285"/>
                    </a:cubicBezTo>
                    <a:cubicBezTo>
                      <a:pt x="239486" y="355599"/>
                      <a:pt x="203200" y="413657"/>
                      <a:pt x="203200" y="464457"/>
                    </a:cubicBezTo>
                    <a:cubicBezTo>
                      <a:pt x="203200" y="515257"/>
                      <a:pt x="232229" y="551542"/>
                      <a:pt x="232229" y="595085"/>
                    </a:cubicBezTo>
                    <a:cubicBezTo>
                      <a:pt x="232229" y="638628"/>
                      <a:pt x="224971" y="708781"/>
                      <a:pt x="203200" y="725714"/>
                    </a:cubicBezTo>
                    <a:cubicBezTo>
                      <a:pt x="181429" y="742647"/>
                      <a:pt x="128209" y="718456"/>
                      <a:pt x="101600" y="696685"/>
                    </a:cubicBezTo>
                    <a:cubicBezTo>
                      <a:pt x="74991" y="674914"/>
                      <a:pt x="45962" y="619275"/>
                      <a:pt x="43543" y="595085"/>
                    </a:cubicBezTo>
                    <a:cubicBezTo>
                      <a:pt x="41124" y="570895"/>
                      <a:pt x="82248" y="573314"/>
                      <a:pt x="87086" y="551543"/>
                    </a:cubicBezTo>
                    <a:cubicBezTo>
                      <a:pt x="91924" y="529772"/>
                      <a:pt x="72572" y="464457"/>
                      <a:pt x="72572" y="464457"/>
                    </a:cubicBezTo>
                    <a:lnTo>
                      <a:pt x="72572" y="46445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8526818">
              <a:off x="1741815" y="2242082"/>
              <a:ext cx="597966" cy="1615760"/>
              <a:chOff x="1117600" y="623007"/>
              <a:chExt cx="755945" cy="1627471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1117600" y="623007"/>
                <a:ext cx="755945" cy="1627471"/>
              </a:xfrm>
              <a:custGeom>
                <a:avLst/>
                <a:gdLst>
                  <a:gd name="connsiteX0" fmla="*/ 0 w 755945"/>
                  <a:gd name="connsiteY0" fmla="*/ 567164 h 1627471"/>
                  <a:gd name="connsiteX1" fmla="*/ 116114 w 755945"/>
                  <a:gd name="connsiteY1" fmla="*/ 117222 h 1627471"/>
                  <a:gd name="connsiteX2" fmla="*/ 522514 w 755945"/>
                  <a:gd name="connsiteY2" fmla="*/ 30136 h 1627471"/>
                  <a:gd name="connsiteX3" fmla="*/ 754743 w 755945"/>
                  <a:gd name="connsiteY3" fmla="*/ 552650 h 1627471"/>
                  <a:gd name="connsiteX4" fmla="*/ 609600 w 755945"/>
                  <a:gd name="connsiteY4" fmla="*/ 1060650 h 1627471"/>
                  <a:gd name="connsiteX5" fmla="*/ 522514 w 755945"/>
                  <a:gd name="connsiteY5" fmla="*/ 1249336 h 1627471"/>
                  <a:gd name="connsiteX6" fmla="*/ 522514 w 755945"/>
                  <a:gd name="connsiteY6" fmla="*/ 1452536 h 1627471"/>
                  <a:gd name="connsiteX7" fmla="*/ 304800 w 755945"/>
                  <a:gd name="connsiteY7" fmla="*/ 1626707 h 1627471"/>
                  <a:gd name="connsiteX8" fmla="*/ 116114 w 755945"/>
                  <a:gd name="connsiteY8" fmla="*/ 1510593 h 1627471"/>
                  <a:gd name="connsiteX9" fmla="*/ 130629 w 755945"/>
                  <a:gd name="connsiteY9" fmla="*/ 1379964 h 1627471"/>
                  <a:gd name="connsiteX10" fmla="*/ 130629 w 755945"/>
                  <a:gd name="connsiteY10" fmla="*/ 1379964 h 162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5945" h="1627471">
                    <a:moveTo>
                      <a:pt x="0" y="567164"/>
                    </a:moveTo>
                    <a:cubicBezTo>
                      <a:pt x="14514" y="386945"/>
                      <a:pt x="29028" y="206727"/>
                      <a:pt x="116114" y="117222"/>
                    </a:cubicBezTo>
                    <a:cubicBezTo>
                      <a:pt x="203200" y="27717"/>
                      <a:pt x="416076" y="-42435"/>
                      <a:pt x="522514" y="30136"/>
                    </a:cubicBezTo>
                    <a:cubicBezTo>
                      <a:pt x="628952" y="102707"/>
                      <a:pt x="740229" y="380898"/>
                      <a:pt x="754743" y="552650"/>
                    </a:cubicBezTo>
                    <a:cubicBezTo>
                      <a:pt x="769257" y="724402"/>
                      <a:pt x="648305" y="944536"/>
                      <a:pt x="609600" y="1060650"/>
                    </a:cubicBezTo>
                    <a:cubicBezTo>
                      <a:pt x="570895" y="1176764"/>
                      <a:pt x="537028" y="1184022"/>
                      <a:pt x="522514" y="1249336"/>
                    </a:cubicBezTo>
                    <a:cubicBezTo>
                      <a:pt x="508000" y="1314650"/>
                      <a:pt x="558800" y="1389641"/>
                      <a:pt x="522514" y="1452536"/>
                    </a:cubicBezTo>
                    <a:cubicBezTo>
                      <a:pt x="486228" y="1515431"/>
                      <a:pt x="372533" y="1617031"/>
                      <a:pt x="304800" y="1626707"/>
                    </a:cubicBezTo>
                    <a:cubicBezTo>
                      <a:pt x="237067" y="1636383"/>
                      <a:pt x="145143" y="1551717"/>
                      <a:pt x="116114" y="1510593"/>
                    </a:cubicBezTo>
                    <a:cubicBezTo>
                      <a:pt x="87085" y="1469469"/>
                      <a:pt x="130629" y="1379964"/>
                      <a:pt x="130629" y="1379964"/>
                    </a:cubicBezTo>
                    <a:lnTo>
                      <a:pt x="130629" y="137996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306286" y="862646"/>
                <a:ext cx="393171" cy="349940"/>
              </a:xfrm>
              <a:custGeom>
                <a:avLst/>
                <a:gdLst>
                  <a:gd name="connsiteX0" fmla="*/ 0 w 393171"/>
                  <a:gd name="connsiteY0" fmla="*/ 313011 h 349940"/>
                  <a:gd name="connsiteX1" fmla="*/ 101600 w 393171"/>
                  <a:gd name="connsiteY1" fmla="*/ 22725 h 349940"/>
                  <a:gd name="connsiteX2" fmla="*/ 348343 w 393171"/>
                  <a:gd name="connsiteY2" fmla="*/ 51754 h 349940"/>
                  <a:gd name="connsiteX3" fmla="*/ 391885 w 393171"/>
                  <a:gd name="connsiteY3" fmla="*/ 313011 h 349940"/>
                  <a:gd name="connsiteX4" fmla="*/ 377371 w 393171"/>
                  <a:gd name="connsiteY4" fmla="*/ 342040 h 349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171" h="349940">
                    <a:moveTo>
                      <a:pt x="0" y="313011"/>
                    </a:moveTo>
                    <a:cubicBezTo>
                      <a:pt x="21771" y="189639"/>
                      <a:pt x="43543" y="66268"/>
                      <a:pt x="101600" y="22725"/>
                    </a:cubicBezTo>
                    <a:cubicBezTo>
                      <a:pt x="159657" y="-20818"/>
                      <a:pt x="299962" y="3373"/>
                      <a:pt x="348343" y="51754"/>
                    </a:cubicBezTo>
                    <a:cubicBezTo>
                      <a:pt x="396724" y="100135"/>
                      <a:pt x="387047" y="264630"/>
                      <a:pt x="391885" y="313011"/>
                    </a:cubicBezTo>
                    <a:cubicBezTo>
                      <a:pt x="396723" y="361392"/>
                      <a:pt x="387047" y="351716"/>
                      <a:pt x="377371" y="34204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1335314" y="1103086"/>
                <a:ext cx="233188" cy="731403"/>
              </a:xfrm>
              <a:custGeom>
                <a:avLst/>
                <a:gdLst>
                  <a:gd name="connsiteX0" fmla="*/ 0 w 233188"/>
                  <a:gd name="connsiteY0" fmla="*/ 0 h 731403"/>
                  <a:gd name="connsiteX1" fmla="*/ 159657 w 233188"/>
                  <a:gd name="connsiteY1" fmla="*/ 72571 h 731403"/>
                  <a:gd name="connsiteX2" fmla="*/ 232229 w 233188"/>
                  <a:gd name="connsiteY2" fmla="*/ 290285 h 731403"/>
                  <a:gd name="connsiteX3" fmla="*/ 203200 w 233188"/>
                  <a:gd name="connsiteY3" fmla="*/ 464457 h 731403"/>
                  <a:gd name="connsiteX4" fmla="*/ 232229 w 233188"/>
                  <a:gd name="connsiteY4" fmla="*/ 595085 h 731403"/>
                  <a:gd name="connsiteX5" fmla="*/ 203200 w 233188"/>
                  <a:gd name="connsiteY5" fmla="*/ 725714 h 731403"/>
                  <a:gd name="connsiteX6" fmla="*/ 101600 w 233188"/>
                  <a:gd name="connsiteY6" fmla="*/ 696685 h 731403"/>
                  <a:gd name="connsiteX7" fmla="*/ 43543 w 233188"/>
                  <a:gd name="connsiteY7" fmla="*/ 595085 h 731403"/>
                  <a:gd name="connsiteX8" fmla="*/ 87086 w 233188"/>
                  <a:gd name="connsiteY8" fmla="*/ 551543 h 731403"/>
                  <a:gd name="connsiteX9" fmla="*/ 72572 w 233188"/>
                  <a:gd name="connsiteY9" fmla="*/ 464457 h 731403"/>
                  <a:gd name="connsiteX10" fmla="*/ 72572 w 233188"/>
                  <a:gd name="connsiteY10" fmla="*/ 464457 h 73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188" h="731403">
                    <a:moveTo>
                      <a:pt x="0" y="0"/>
                    </a:moveTo>
                    <a:cubicBezTo>
                      <a:pt x="60476" y="12095"/>
                      <a:pt x="120952" y="24190"/>
                      <a:pt x="159657" y="72571"/>
                    </a:cubicBezTo>
                    <a:cubicBezTo>
                      <a:pt x="198362" y="120952"/>
                      <a:pt x="224972" y="224971"/>
                      <a:pt x="232229" y="290285"/>
                    </a:cubicBezTo>
                    <a:cubicBezTo>
                      <a:pt x="239486" y="355599"/>
                      <a:pt x="203200" y="413657"/>
                      <a:pt x="203200" y="464457"/>
                    </a:cubicBezTo>
                    <a:cubicBezTo>
                      <a:pt x="203200" y="515257"/>
                      <a:pt x="232229" y="551542"/>
                      <a:pt x="232229" y="595085"/>
                    </a:cubicBezTo>
                    <a:cubicBezTo>
                      <a:pt x="232229" y="638628"/>
                      <a:pt x="224971" y="708781"/>
                      <a:pt x="203200" y="725714"/>
                    </a:cubicBezTo>
                    <a:cubicBezTo>
                      <a:pt x="181429" y="742647"/>
                      <a:pt x="128209" y="718456"/>
                      <a:pt x="101600" y="696685"/>
                    </a:cubicBezTo>
                    <a:cubicBezTo>
                      <a:pt x="74991" y="674914"/>
                      <a:pt x="45962" y="619275"/>
                      <a:pt x="43543" y="595085"/>
                    </a:cubicBezTo>
                    <a:cubicBezTo>
                      <a:pt x="41124" y="570895"/>
                      <a:pt x="82248" y="573314"/>
                      <a:pt x="87086" y="551543"/>
                    </a:cubicBezTo>
                    <a:cubicBezTo>
                      <a:pt x="91924" y="529772"/>
                      <a:pt x="72572" y="464457"/>
                      <a:pt x="72572" y="464457"/>
                    </a:cubicBezTo>
                    <a:lnTo>
                      <a:pt x="72572" y="46445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1040" name="Group 1039"/>
          <p:cNvGrpSpPr/>
          <p:nvPr/>
        </p:nvGrpSpPr>
        <p:grpSpPr>
          <a:xfrm>
            <a:off x="205708" y="413870"/>
            <a:ext cx="3131424" cy="3384848"/>
            <a:chOff x="205708" y="413870"/>
            <a:chExt cx="3131424" cy="3384848"/>
          </a:xfrm>
        </p:grpSpPr>
        <p:grpSp>
          <p:nvGrpSpPr>
            <p:cNvPr id="25" name="Group 24"/>
            <p:cNvGrpSpPr/>
            <p:nvPr/>
          </p:nvGrpSpPr>
          <p:grpSpPr>
            <a:xfrm rot="19856541">
              <a:off x="393159" y="1018555"/>
              <a:ext cx="2943973" cy="2780163"/>
              <a:chOff x="142307" y="2443937"/>
              <a:chExt cx="4967990" cy="4300578"/>
            </a:xfrm>
          </p:grpSpPr>
          <p:sp>
            <p:nvSpPr>
              <p:cNvPr id="20" name="Hexagon 19"/>
              <p:cNvSpPr/>
              <p:nvPr/>
            </p:nvSpPr>
            <p:spPr>
              <a:xfrm>
                <a:off x="142307" y="3308033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Hexagon 27"/>
              <p:cNvSpPr/>
              <p:nvPr/>
            </p:nvSpPr>
            <p:spPr>
              <a:xfrm>
                <a:off x="1654475" y="4172129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Hexagon 28"/>
              <p:cNvSpPr/>
              <p:nvPr/>
            </p:nvSpPr>
            <p:spPr>
              <a:xfrm>
                <a:off x="1656272" y="2443937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Hexagon 29"/>
              <p:cNvSpPr/>
              <p:nvPr/>
            </p:nvSpPr>
            <p:spPr>
              <a:xfrm>
                <a:off x="3166081" y="3294081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Hexagon 30"/>
              <p:cNvSpPr/>
              <p:nvPr/>
            </p:nvSpPr>
            <p:spPr>
              <a:xfrm>
                <a:off x="3162250" y="5016323"/>
                <a:ext cx="1944216" cy="1728192"/>
              </a:xfrm>
              <a:prstGeom prst="hexago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236636" y="1153569"/>
              <a:ext cx="633507" cy="101566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6000" b="1" dirty="0"/>
                <a:t>א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 rot="934616">
              <a:off x="205708" y="413870"/>
              <a:ext cx="2432700" cy="1600460"/>
              <a:chOff x="4380031" y="3283361"/>
              <a:chExt cx="2432700" cy="1904777"/>
            </a:xfrm>
          </p:grpSpPr>
          <p:sp>
            <p:nvSpPr>
              <p:cNvPr id="14" name="Isosceles Triangle 13"/>
              <p:cNvSpPr/>
              <p:nvPr/>
            </p:nvSpPr>
            <p:spPr>
              <a:xfrm rot="16200000">
                <a:off x="4358382" y="4314746"/>
                <a:ext cx="379283" cy="335985"/>
              </a:xfrm>
              <a:prstGeom prst="triangle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621701" y="3861048"/>
                <a:ext cx="2038531" cy="1327090"/>
              </a:xfrm>
              <a:prstGeom prst="ellipse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270398" y="4171771"/>
                <a:ext cx="309714" cy="685523"/>
              </a:xfrm>
              <a:prstGeom prst="ellipse">
                <a:avLst/>
              </a:prstGeom>
              <a:solidFill>
                <a:schemeClr val="tx1"/>
              </a:solidFill>
              <a:ln w="508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269705" y="4033691"/>
                <a:ext cx="432048" cy="981154"/>
              </a:xfrm>
              <a:prstGeom prst="ellipse">
                <a:avLst/>
              </a:prstGeom>
              <a:solidFill>
                <a:srgbClr val="FFFF66"/>
              </a:solidFill>
              <a:ln w="254000"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655295" y="4162651"/>
                <a:ext cx="309714" cy="714134"/>
              </a:xfrm>
              <a:prstGeom prst="ellipse">
                <a:avLst/>
              </a:prstGeom>
              <a:ln w="508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666255" y="4050017"/>
                <a:ext cx="469757" cy="946878"/>
              </a:xfrm>
              <a:prstGeom prst="ellipse">
                <a:avLst/>
              </a:prstGeom>
              <a:solidFill>
                <a:srgbClr val="FFFF66"/>
              </a:solidFill>
              <a:ln w="254000"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361950">
                    <a:noFill/>
                  </a:ln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0683" y="4050930"/>
                <a:ext cx="432048" cy="4149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084168" y="4050930"/>
                <a:ext cx="432048" cy="4149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5972274" y="4552300"/>
                <a:ext cx="615950" cy="244852"/>
              </a:xfrm>
              <a:custGeom>
                <a:avLst/>
                <a:gdLst>
                  <a:gd name="connsiteX0" fmla="*/ 0 w 615950"/>
                  <a:gd name="connsiteY0" fmla="*/ 0 h 244852"/>
                  <a:gd name="connsiteX1" fmla="*/ 285750 w 615950"/>
                  <a:gd name="connsiteY1" fmla="*/ 244475 h 244852"/>
                  <a:gd name="connsiteX2" fmla="*/ 615950 w 615950"/>
                  <a:gd name="connsiteY2" fmla="*/ 60325 h 244852"/>
                  <a:gd name="connsiteX3" fmla="*/ 615950 w 615950"/>
                  <a:gd name="connsiteY3" fmla="*/ 60325 h 244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50" h="244852">
                    <a:moveTo>
                      <a:pt x="0" y="0"/>
                    </a:moveTo>
                    <a:cubicBezTo>
                      <a:pt x="91546" y="117210"/>
                      <a:pt x="183092" y="234421"/>
                      <a:pt x="285750" y="244475"/>
                    </a:cubicBezTo>
                    <a:cubicBezTo>
                      <a:pt x="388408" y="254529"/>
                      <a:pt x="615950" y="60325"/>
                      <a:pt x="615950" y="60325"/>
                    </a:cubicBezTo>
                    <a:lnTo>
                      <a:pt x="615950" y="603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356325" y="4205213"/>
                <a:ext cx="144016" cy="1989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652741" y="4205213"/>
                <a:ext cx="144016" cy="1989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6372200" y="3873872"/>
                <a:ext cx="108675" cy="203200"/>
              </a:xfrm>
              <a:custGeom>
                <a:avLst/>
                <a:gdLst>
                  <a:gd name="connsiteX0" fmla="*/ 32475 w 108675"/>
                  <a:gd name="connsiteY0" fmla="*/ 203200 h 203200"/>
                  <a:gd name="connsiteX1" fmla="*/ 3900 w 108675"/>
                  <a:gd name="connsiteY1" fmla="*/ 98425 h 203200"/>
                  <a:gd name="connsiteX2" fmla="*/ 108675 w 108675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675" h="203200">
                    <a:moveTo>
                      <a:pt x="32475" y="203200"/>
                    </a:moveTo>
                    <a:cubicBezTo>
                      <a:pt x="11837" y="167746"/>
                      <a:pt x="-8800" y="132292"/>
                      <a:pt x="3900" y="98425"/>
                    </a:cubicBezTo>
                    <a:cubicBezTo>
                      <a:pt x="16600" y="64558"/>
                      <a:pt x="62637" y="32279"/>
                      <a:pt x="10867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6516216" y="3861048"/>
                <a:ext cx="108675" cy="203200"/>
              </a:xfrm>
              <a:custGeom>
                <a:avLst/>
                <a:gdLst>
                  <a:gd name="connsiteX0" fmla="*/ 32475 w 108675"/>
                  <a:gd name="connsiteY0" fmla="*/ 203200 h 203200"/>
                  <a:gd name="connsiteX1" fmla="*/ 3900 w 108675"/>
                  <a:gd name="connsiteY1" fmla="*/ 98425 h 203200"/>
                  <a:gd name="connsiteX2" fmla="*/ 108675 w 108675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675" h="203200">
                    <a:moveTo>
                      <a:pt x="32475" y="203200"/>
                    </a:moveTo>
                    <a:cubicBezTo>
                      <a:pt x="11837" y="167746"/>
                      <a:pt x="-8800" y="132292"/>
                      <a:pt x="3900" y="98425"/>
                    </a:cubicBezTo>
                    <a:cubicBezTo>
                      <a:pt x="16600" y="64558"/>
                      <a:pt x="62637" y="32279"/>
                      <a:pt x="10867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428333" y="3861048"/>
                <a:ext cx="72008" cy="457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596707" y="3845525"/>
                <a:ext cx="72008" cy="457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4850956" y="3368224"/>
                <a:ext cx="1378394" cy="740226"/>
              </a:xfrm>
              <a:custGeom>
                <a:avLst/>
                <a:gdLst>
                  <a:gd name="connsiteX0" fmla="*/ 444 w 1382652"/>
                  <a:gd name="connsiteY0" fmla="*/ 738147 h 738147"/>
                  <a:gd name="connsiteX1" fmla="*/ 76644 w 1382652"/>
                  <a:gd name="connsiteY1" fmla="*/ 420647 h 738147"/>
                  <a:gd name="connsiteX2" fmla="*/ 476694 w 1382652"/>
                  <a:gd name="connsiteY2" fmla="*/ 465097 h 738147"/>
                  <a:gd name="connsiteX3" fmla="*/ 597344 w 1382652"/>
                  <a:gd name="connsiteY3" fmla="*/ 1547 h 738147"/>
                  <a:gd name="connsiteX4" fmla="*/ 1283144 w 1382652"/>
                  <a:gd name="connsiteY4" fmla="*/ 325397 h 738147"/>
                  <a:gd name="connsiteX5" fmla="*/ 1378394 w 1382652"/>
                  <a:gd name="connsiteY5" fmla="*/ 611147 h 738147"/>
                  <a:gd name="connsiteX6" fmla="*/ 1378394 w 1382652"/>
                  <a:gd name="connsiteY6" fmla="*/ 611147 h 738147"/>
                  <a:gd name="connsiteX0" fmla="*/ 444 w 1378394"/>
                  <a:gd name="connsiteY0" fmla="*/ 740226 h 740226"/>
                  <a:gd name="connsiteX1" fmla="*/ 76644 w 1378394"/>
                  <a:gd name="connsiteY1" fmla="*/ 422726 h 740226"/>
                  <a:gd name="connsiteX2" fmla="*/ 476694 w 1378394"/>
                  <a:gd name="connsiteY2" fmla="*/ 467176 h 740226"/>
                  <a:gd name="connsiteX3" fmla="*/ 597344 w 1378394"/>
                  <a:gd name="connsiteY3" fmla="*/ 3626 h 740226"/>
                  <a:gd name="connsiteX4" fmla="*/ 1130744 w 1378394"/>
                  <a:gd name="connsiteY4" fmla="*/ 270326 h 740226"/>
                  <a:gd name="connsiteX5" fmla="*/ 1378394 w 1378394"/>
                  <a:gd name="connsiteY5" fmla="*/ 613226 h 740226"/>
                  <a:gd name="connsiteX6" fmla="*/ 1378394 w 1378394"/>
                  <a:gd name="connsiteY6" fmla="*/ 613226 h 740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8394" h="740226">
                    <a:moveTo>
                      <a:pt x="444" y="740226"/>
                    </a:moveTo>
                    <a:cubicBezTo>
                      <a:pt x="-1144" y="604230"/>
                      <a:pt x="-2731" y="468234"/>
                      <a:pt x="76644" y="422726"/>
                    </a:cubicBezTo>
                    <a:cubicBezTo>
                      <a:pt x="156019" y="377218"/>
                      <a:pt x="389911" y="537026"/>
                      <a:pt x="476694" y="467176"/>
                    </a:cubicBezTo>
                    <a:cubicBezTo>
                      <a:pt x="563477" y="397326"/>
                      <a:pt x="488336" y="36434"/>
                      <a:pt x="597344" y="3626"/>
                    </a:cubicBezTo>
                    <a:cubicBezTo>
                      <a:pt x="706352" y="-29182"/>
                      <a:pt x="1000569" y="168726"/>
                      <a:pt x="1130744" y="270326"/>
                    </a:cubicBezTo>
                    <a:cubicBezTo>
                      <a:pt x="1260919" y="371926"/>
                      <a:pt x="1337119" y="556076"/>
                      <a:pt x="1378394" y="613226"/>
                    </a:cubicBezTo>
                    <a:lnTo>
                      <a:pt x="1378394" y="61322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940971" y="3553909"/>
                <a:ext cx="429541" cy="222753"/>
              </a:xfrm>
              <a:custGeom>
                <a:avLst/>
                <a:gdLst>
                  <a:gd name="connsiteX0" fmla="*/ 4091 w 429541"/>
                  <a:gd name="connsiteY0" fmla="*/ 222753 h 222753"/>
                  <a:gd name="connsiteX1" fmla="*/ 61241 w 429541"/>
                  <a:gd name="connsiteY1" fmla="*/ 19553 h 222753"/>
                  <a:gd name="connsiteX2" fmla="*/ 429541 w 429541"/>
                  <a:gd name="connsiteY2" fmla="*/ 19553 h 222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541" h="222753">
                    <a:moveTo>
                      <a:pt x="4091" y="222753"/>
                    </a:moveTo>
                    <a:cubicBezTo>
                      <a:pt x="-2788" y="138086"/>
                      <a:pt x="-9667" y="53420"/>
                      <a:pt x="61241" y="19553"/>
                    </a:cubicBezTo>
                    <a:cubicBezTo>
                      <a:pt x="132149" y="-14314"/>
                      <a:pt x="280845" y="2619"/>
                      <a:pt x="429541" y="195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5782469" y="3283361"/>
                <a:ext cx="579095" cy="743332"/>
              </a:xfrm>
              <a:custGeom>
                <a:avLst/>
                <a:gdLst>
                  <a:gd name="connsiteX0" fmla="*/ 0 w 579095"/>
                  <a:gd name="connsiteY0" fmla="*/ 228982 h 743332"/>
                  <a:gd name="connsiteX1" fmla="*/ 203200 w 579095"/>
                  <a:gd name="connsiteY1" fmla="*/ 382 h 743332"/>
                  <a:gd name="connsiteX2" fmla="*/ 546100 w 579095"/>
                  <a:gd name="connsiteY2" fmla="*/ 190882 h 743332"/>
                  <a:gd name="connsiteX3" fmla="*/ 546100 w 579095"/>
                  <a:gd name="connsiteY3" fmla="*/ 743332 h 74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9095" h="743332">
                    <a:moveTo>
                      <a:pt x="0" y="228982"/>
                    </a:moveTo>
                    <a:cubicBezTo>
                      <a:pt x="56091" y="117857"/>
                      <a:pt x="112183" y="6732"/>
                      <a:pt x="203200" y="382"/>
                    </a:cubicBezTo>
                    <a:cubicBezTo>
                      <a:pt x="294217" y="-5968"/>
                      <a:pt x="488950" y="67057"/>
                      <a:pt x="546100" y="190882"/>
                    </a:cubicBezTo>
                    <a:cubicBezTo>
                      <a:pt x="603250" y="314707"/>
                      <a:pt x="574675" y="529019"/>
                      <a:pt x="546100" y="74333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55" name="Straight Connector 54"/>
              <p:cNvCxnSpPr>
                <a:endCxn id="48" idx="4"/>
              </p:cNvCxnSpPr>
              <p:nvPr/>
            </p:nvCxnSpPr>
            <p:spPr>
              <a:xfrm>
                <a:off x="5418615" y="3391253"/>
                <a:ext cx="563085" cy="2472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381829" y="3469735"/>
                <a:ext cx="731958" cy="3069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396537" y="3577174"/>
                <a:ext cx="759639" cy="291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endCxn id="48" idx="5"/>
              </p:cNvCxnSpPr>
              <p:nvPr/>
            </p:nvCxnSpPr>
            <p:spPr>
              <a:xfrm>
                <a:off x="5382631" y="3668102"/>
                <a:ext cx="846719" cy="3133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26" idx="0"/>
              </p:cNvCxnSpPr>
              <p:nvPr/>
            </p:nvCxnSpPr>
            <p:spPr>
              <a:xfrm>
                <a:off x="5363660" y="3763838"/>
                <a:ext cx="277307" cy="97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883513" y="3837338"/>
                <a:ext cx="250265" cy="112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973298" y="3790475"/>
                <a:ext cx="292472" cy="1411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344523" y="3832463"/>
                <a:ext cx="91573" cy="359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237224" y="3857704"/>
                <a:ext cx="91573" cy="359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869970" y="3910092"/>
                <a:ext cx="162912" cy="77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42164" y="3986016"/>
                <a:ext cx="110803" cy="525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endCxn id="53" idx="1"/>
              </p:cNvCxnSpPr>
              <p:nvPr/>
            </p:nvCxnSpPr>
            <p:spPr>
              <a:xfrm flipV="1">
                <a:off x="5860308" y="3283743"/>
                <a:ext cx="125361" cy="27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5938825" y="3309239"/>
                <a:ext cx="137897" cy="2971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6001418" y="3338833"/>
                <a:ext cx="166856" cy="326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6084846" y="3396015"/>
                <a:ext cx="166856" cy="326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6127374" y="3462054"/>
                <a:ext cx="183542" cy="3595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6172783" y="3574541"/>
                <a:ext cx="183542" cy="326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6225803" y="3767501"/>
                <a:ext cx="125361" cy="2232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5246775" y="3641849"/>
                <a:ext cx="125361" cy="2232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5145406" y="3573016"/>
                <a:ext cx="151687" cy="270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5052966" y="3556486"/>
                <a:ext cx="137897" cy="245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4965856" y="3553646"/>
                <a:ext cx="125361" cy="2232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504768" y="2125305"/>
              <a:ext cx="2811988" cy="101566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6000" b="1" dirty="0"/>
                <a:t>ג</a:t>
              </a:r>
              <a:r>
                <a:rPr lang="he-IL" sz="4400" b="1" dirty="0"/>
                <a:t>  </a:t>
              </a:r>
              <a:r>
                <a:rPr lang="he-IL" sz="6000" b="1" dirty="0"/>
                <a:t>  ד </a:t>
              </a:r>
              <a:r>
                <a:rPr lang="he-IL" sz="4800" b="1" dirty="0"/>
                <a:t>  </a:t>
              </a:r>
              <a:r>
                <a:rPr lang="he-IL" sz="6000" b="1" dirty="0"/>
                <a:t>ה</a:t>
              </a:r>
            </a:p>
          </p:txBody>
        </p: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34002"/>
              </p:ext>
            </p:extLst>
          </p:nvPr>
        </p:nvGraphicFramePr>
        <p:xfrm>
          <a:off x="6318338" y="3789040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9" name="Rectangle 118"/>
          <p:cNvSpPr/>
          <p:nvPr/>
        </p:nvSpPr>
        <p:spPr>
          <a:xfrm>
            <a:off x="7615386" y="4403030"/>
            <a:ext cx="741600" cy="7200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1" name="Rectangle 120"/>
          <p:cNvSpPr/>
          <p:nvPr/>
        </p:nvSpPr>
        <p:spPr>
          <a:xfrm>
            <a:off x="6278672" y="3750816"/>
            <a:ext cx="741600" cy="7200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2" name="Straight Arrow Connector 121"/>
          <p:cNvCxnSpPr>
            <a:stCxn id="119" idx="1"/>
          </p:cNvCxnSpPr>
          <p:nvPr/>
        </p:nvCxnSpPr>
        <p:spPr>
          <a:xfrm flipH="1">
            <a:off x="7462748" y="4763070"/>
            <a:ext cx="1526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1" idx="2"/>
          </p:cNvCxnSpPr>
          <p:nvPr/>
        </p:nvCxnSpPr>
        <p:spPr>
          <a:xfrm>
            <a:off x="6649472" y="4470896"/>
            <a:ext cx="0" cy="182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285776" y="3903107"/>
            <a:ext cx="734496" cy="4154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700" dirty="0"/>
              <a:t>אבגדה...וזחטיכ</a:t>
            </a:r>
          </a:p>
          <a:p>
            <a:r>
              <a:rPr lang="he-IL" sz="700" dirty="0"/>
              <a:t>למנ....סעפ...צק</a:t>
            </a:r>
          </a:p>
          <a:p>
            <a:r>
              <a:rPr lang="he-IL" sz="700" dirty="0"/>
              <a:t>רשת...תתתתת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596336" y="4562016"/>
            <a:ext cx="734496" cy="4154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700" dirty="0"/>
              <a:t>אבגדה...וזחטיכ</a:t>
            </a:r>
          </a:p>
          <a:p>
            <a:r>
              <a:rPr lang="he-IL" sz="700" dirty="0"/>
              <a:t>למנ....סעפ...צק</a:t>
            </a:r>
          </a:p>
          <a:p>
            <a:r>
              <a:rPr lang="he-IL" sz="700" dirty="0"/>
              <a:t>רשת...תתתתת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770929" y="3849246"/>
            <a:ext cx="38664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/>
              <a:t>א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463443" y="4509120"/>
            <a:ext cx="36740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/>
              <a:t>ד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503519" y="5138028"/>
            <a:ext cx="32733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/>
              <a:t>ג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785756" y="5157192"/>
            <a:ext cx="38664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/>
              <a:t>א</a:t>
            </a:r>
          </a:p>
        </p:txBody>
      </p:sp>
      <p:grpSp>
        <p:nvGrpSpPr>
          <p:cNvPr id="1038" name="Group 1037"/>
          <p:cNvGrpSpPr/>
          <p:nvPr/>
        </p:nvGrpSpPr>
        <p:grpSpPr>
          <a:xfrm rot="1554406">
            <a:off x="7696787" y="3265823"/>
            <a:ext cx="273255" cy="2307668"/>
            <a:chOff x="3445261" y="3212976"/>
            <a:chExt cx="694691" cy="3472870"/>
          </a:xfrm>
        </p:grpSpPr>
        <p:sp>
          <p:nvSpPr>
            <p:cNvPr id="1024" name="Rectangle 1023"/>
            <p:cNvSpPr/>
            <p:nvPr/>
          </p:nvSpPr>
          <p:spPr>
            <a:xfrm>
              <a:off x="3445261" y="3779829"/>
              <a:ext cx="694691" cy="2172042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26" name="Straight Connector 1025"/>
            <p:cNvCxnSpPr/>
            <p:nvPr/>
          </p:nvCxnSpPr>
          <p:spPr>
            <a:xfrm>
              <a:off x="3612786" y="3779829"/>
              <a:ext cx="0" cy="2147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938918" y="3796840"/>
              <a:ext cx="0" cy="2147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Flowchart: Alternate Process 1028"/>
            <p:cNvSpPr/>
            <p:nvPr/>
          </p:nvSpPr>
          <p:spPr>
            <a:xfrm>
              <a:off x="3445261" y="3602029"/>
              <a:ext cx="694691" cy="1778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31" name="Straight Connector 1030"/>
            <p:cNvCxnSpPr/>
            <p:nvPr/>
          </p:nvCxnSpPr>
          <p:spPr>
            <a:xfrm>
              <a:off x="3536586" y="3671879"/>
              <a:ext cx="326132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984026" y="3721662"/>
              <a:ext cx="9890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3" name="Rounded Rectangle 1032"/>
            <p:cNvSpPr/>
            <p:nvPr/>
          </p:nvSpPr>
          <p:spPr>
            <a:xfrm>
              <a:off x="3445261" y="3212976"/>
              <a:ext cx="694691" cy="389053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3473957" y="3356723"/>
              <a:ext cx="646945" cy="22554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7" name="Isosceles Triangle 1036"/>
            <p:cNvSpPr/>
            <p:nvPr/>
          </p:nvSpPr>
          <p:spPr>
            <a:xfrm flipV="1">
              <a:off x="3445261" y="5951871"/>
              <a:ext cx="694691" cy="692696"/>
            </a:xfrm>
            <a:prstGeom prst="triangle">
              <a:avLst/>
            </a:prstGeom>
            <a:solidFill>
              <a:srgbClr val="C890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Isosceles Triangle 151"/>
            <p:cNvSpPr/>
            <p:nvPr/>
          </p:nvSpPr>
          <p:spPr>
            <a:xfrm flipV="1">
              <a:off x="3674224" y="6414223"/>
              <a:ext cx="227359" cy="2716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2851155" y="3414234"/>
            <a:ext cx="3345253" cy="2857800"/>
            <a:chOff x="2851155" y="3414234"/>
            <a:chExt cx="3345253" cy="2857800"/>
          </a:xfrm>
        </p:grpSpPr>
        <p:sp>
          <p:nvSpPr>
            <p:cNvPr id="168" name="Oval 167"/>
            <p:cNvSpPr/>
            <p:nvPr/>
          </p:nvSpPr>
          <p:spPr>
            <a:xfrm rot="20911176">
              <a:off x="4013835" y="5011005"/>
              <a:ext cx="2182573" cy="1102289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34925"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69" name="Group 168"/>
            <p:cNvGrpSpPr/>
            <p:nvPr/>
          </p:nvGrpSpPr>
          <p:grpSpPr>
            <a:xfrm rot="151619">
              <a:off x="2851155" y="4353255"/>
              <a:ext cx="756667" cy="1918779"/>
              <a:chOff x="4729104" y="3781865"/>
              <a:chExt cx="756667" cy="1918779"/>
            </a:xfrm>
            <a:solidFill>
              <a:schemeClr val="bg1">
                <a:lumMod val="50000"/>
              </a:schemeClr>
            </a:solidFill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</p:grpSpPr>
          <p:sp>
            <p:nvSpPr>
              <p:cNvPr id="187" name="Freeform 186"/>
              <p:cNvSpPr/>
              <p:nvPr/>
            </p:nvSpPr>
            <p:spPr>
              <a:xfrm>
                <a:off x="4734453" y="3804706"/>
                <a:ext cx="742950" cy="1857375"/>
              </a:xfrm>
              <a:custGeom>
                <a:avLst/>
                <a:gdLst>
                  <a:gd name="connsiteX0" fmla="*/ 742950 w 742950"/>
                  <a:gd name="connsiteY0" fmla="*/ 0 h 1857375"/>
                  <a:gd name="connsiteX1" fmla="*/ 285750 w 742950"/>
                  <a:gd name="connsiteY1" fmla="*/ 885825 h 1857375"/>
                  <a:gd name="connsiteX2" fmla="*/ 0 w 742950"/>
                  <a:gd name="connsiteY2" fmla="*/ 1857375 h 1857375"/>
                  <a:gd name="connsiteX0" fmla="*/ 742950 w 742950"/>
                  <a:gd name="connsiteY0" fmla="*/ 0 h 1857375"/>
                  <a:gd name="connsiteX1" fmla="*/ 333375 w 742950"/>
                  <a:gd name="connsiteY1" fmla="*/ 890588 h 1857375"/>
                  <a:gd name="connsiteX2" fmla="*/ 0 w 742950"/>
                  <a:gd name="connsiteY2" fmla="*/ 1857375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950" h="1857375">
                    <a:moveTo>
                      <a:pt x="742950" y="0"/>
                    </a:moveTo>
                    <a:cubicBezTo>
                      <a:pt x="576262" y="288131"/>
                      <a:pt x="457200" y="581026"/>
                      <a:pt x="333375" y="890588"/>
                    </a:cubicBezTo>
                    <a:cubicBezTo>
                      <a:pt x="209550" y="1200151"/>
                      <a:pt x="80962" y="1526381"/>
                      <a:pt x="0" y="1857375"/>
                    </a:cubicBezTo>
                  </a:path>
                </a:pathLst>
              </a:custGeom>
              <a:grpFill/>
              <a:ln w="171450" cap="rnd">
                <a:noFill/>
              </a:ln>
              <a:effectLst/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8" name="Freeform 187"/>
              <p:cNvSpPr/>
              <p:nvPr/>
            </p:nvSpPr>
            <p:spPr>
              <a:xfrm rot="2591181" flipH="1">
                <a:off x="4729104" y="3781865"/>
                <a:ext cx="756667" cy="1918779"/>
              </a:xfrm>
              <a:custGeom>
                <a:avLst/>
                <a:gdLst>
                  <a:gd name="connsiteX0" fmla="*/ 742950 w 742950"/>
                  <a:gd name="connsiteY0" fmla="*/ 0 h 1857375"/>
                  <a:gd name="connsiteX1" fmla="*/ 285750 w 742950"/>
                  <a:gd name="connsiteY1" fmla="*/ 885825 h 1857375"/>
                  <a:gd name="connsiteX2" fmla="*/ 0 w 742950"/>
                  <a:gd name="connsiteY2" fmla="*/ 1857375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950" h="1857375">
                    <a:moveTo>
                      <a:pt x="742950" y="0"/>
                    </a:moveTo>
                    <a:cubicBezTo>
                      <a:pt x="576262" y="288131"/>
                      <a:pt x="409575" y="576263"/>
                      <a:pt x="285750" y="885825"/>
                    </a:cubicBezTo>
                    <a:cubicBezTo>
                      <a:pt x="161925" y="1195388"/>
                      <a:pt x="80962" y="1526381"/>
                      <a:pt x="0" y="1857375"/>
                    </a:cubicBezTo>
                  </a:path>
                </a:pathLst>
              </a:custGeom>
              <a:grpFill/>
              <a:ln w="136525" cap="rnd">
                <a:noFill/>
              </a:ln>
              <a:effectLst/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2349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70" name="Rounded Rectangle 169"/>
            <p:cNvSpPr/>
            <p:nvPr/>
          </p:nvSpPr>
          <p:spPr>
            <a:xfrm rot="1462786">
              <a:off x="3309363" y="3604731"/>
              <a:ext cx="1091388" cy="86409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 rot="1542135">
              <a:off x="3498001" y="4292448"/>
              <a:ext cx="222250" cy="249894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Oval 171"/>
            <p:cNvSpPr/>
            <p:nvPr/>
          </p:nvSpPr>
          <p:spPr>
            <a:xfrm rot="1586747">
              <a:off x="3968822" y="3739965"/>
              <a:ext cx="547483" cy="958058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Oval 172"/>
            <p:cNvSpPr/>
            <p:nvPr/>
          </p:nvSpPr>
          <p:spPr>
            <a:xfrm rot="1586747">
              <a:off x="3100327" y="3417767"/>
              <a:ext cx="402728" cy="724189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Oval 173"/>
            <p:cNvSpPr/>
            <p:nvPr/>
          </p:nvSpPr>
          <p:spPr>
            <a:xfrm rot="1586747">
              <a:off x="3190582" y="3414234"/>
              <a:ext cx="484471" cy="856347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Oval 174"/>
            <p:cNvSpPr/>
            <p:nvPr/>
          </p:nvSpPr>
          <p:spPr>
            <a:xfrm rot="1586747">
              <a:off x="3248092" y="3437822"/>
              <a:ext cx="484471" cy="86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 rot="1586747">
              <a:off x="4049602" y="3817961"/>
              <a:ext cx="547483" cy="875214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Oval 176"/>
            <p:cNvSpPr/>
            <p:nvPr/>
          </p:nvSpPr>
          <p:spPr>
            <a:xfrm rot="1586747">
              <a:off x="4140490" y="3862797"/>
              <a:ext cx="387746" cy="79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 rot="1542135">
              <a:off x="3488304" y="4339319"/>
              <a:ext cx="222250" cy="227176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Oval 178"/>
            <p:cNvSpPr/>
            <p:nvPr/>
          </p:nvSpPr>
          <p:spPr>
            <a:xfrm rot="1542135">
              <a:off x="3471167" y="4400686"/>
              <a:ext cx="222250" cy="187749"/>
            </a:xfrm>
            <a:prstGeom prst="ellipse">
              <a:avLst/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Oval 179"/>
            <p:cNvSpPr/>
            <p:nvPr/>
          </p:nvSpPr>
          <p:spPr>
            <a:xfrm rot="1542135">
              <a:off x="3451453" y="4462242"/>
              <a:ext cx="219600" cy="18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5950016" y="5111172"/>
              <a:ext cx="228600" cy="257175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5250" y="23813"/>
                    <a:pt x="133350" y="66675"/>
                  </a:cubicBezTo>
                  <a:cubicBezTo>
                    <a:pt x="171450" y="109537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Freeform 181"/>
            <p:cNvSpPr/>
            <p:nvPr/>
          </p:nvSpPr>
          <p:spPr>
            <a:xfrm rot="586039">
              <a:off x="6023346" y="5111172"/>
              <a:ext cx="162277" cy="128587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5250" y="23813"/>
                    <a:pt x="133350" y="66675"/>
                  </a:cubicBezTo>
                  <a:cubicBezTo>
                    <a:pt x="171450" y="109537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Freeform 182"/>
            <p:cNvSpPr/>
            <p:nvPr/>
          </p:nvSpPr>
          <p:spPr>
            <a:xfrm rot="586039">
              <a:off x="6089920" y="5093086"/>
              <a:ext cx="95735" cy="74801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5250" y="23813"/>
                    <a:pt x="133350" y="66675"/>
                  </a:cubicBezTo>
                  <a:cubicBezTo>
                    <a:pt x="171450" y="109537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Freeform 183"/>
            <p:cNvSpPr/>
            <p:nvPr/>
          </p:nvSpPr>
          <p:spPr>
            <a:xfrm rot="16200000">
              <a:off x="4277944" y="4968142"/>
              <a:ext cx="341435" cy="568898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63109 w 228600"/>
                <a:gd name="connsiteY1" fmla="*/ 124087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125009" y="81225"/>
                    <a:pt x="163109" y="124087"/>
                  </a:cubicBezTo>
                  <a:cubicBezTo>
                    <a:pt x="201209" y="166949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Freeform 184"/>
            <p:cNvSpPr/>
            <p:nvPr/>
          </p:nvSpPr>
          <p:spPr>
            <a:xfrm rot="17871949">
              <a:off x="4242166" y="5060116"/>
              <a:ext cx="358458" cy="246205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47111 w 228600"/>
                <a:gd name="connsiteY1" fmla="*/ 85959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41638 w 228600"/>
                <a:gd name="connsiteY1" fmla="*/ 83196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36371 w 228600"/>
                <a:gd name="connsiteY1" fmla="*/ 95260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98271" y="52398"/>
                    <a:pt x="136371" y="95260"/>
                  </a:cubicBezTo>
                  <a:cubicBezTo>
                    <a:pt x="174471" y="138122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Freeform 185"/>
            <p:cNvSpPr/>
            <p:nvPr/>
          </p:nvSpPr>
          <p:spPr>
            <a:xfrm rot="18037334">
              <a:off x="4255265" y="5077456"/>
              <a:ext cx="199258" cy="120135"/>
            </a:xfrm>
            <a:custGeom>
              <a:avLst/>
              <a:gdLst>
                <a:gd name="connsiteX0" fmla="*/ 0 w 228600"/>
                <a:gd name="connsiteY0" fmla="*/ 0 h 257175"/>
                <a:gd name="connsiteX1" fmla="*/ 133350 w 228600"/>
                <a:gd name="connsiteY1" fmla="*/ 66675 h 257175"/>
                <a:gd name="connsiteX2" fmla="*/ 228600 w 228600"/>
                <a:gd name="connsiteY2" fmla="*/ 257175 h 257175"/>
                <a:gd name="connsiteX0" fmla="*/ 0 w 228600"/>
                <a:gd name="connsiteY0" fmla="*/ 0 h 257175"/>
                <a:gd name="connsiteX1" fmla="*/ 141758 w 228600"/>
                <a:gd name="connsiteY1" fmla="*/ 104319 h 257175"/>
                <a:gd name="connsiteX2" fmla="*/ 228600 w 228600"/>
                <a:gd name="connsiteY2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7175">
                  <a:moveTo>
                    <a:pt x="0" y="0"/>
                  </a:moveTo>
                  <a:cubicBezTo>
                    <a:pt x="47625" y="11906"/>
                    <a:pt x="103658" y="61457"/>
                    <a:pt x="141758" y="104319"/>
                  </a:cubicBezTo>
                  <a:cubicBezTo>
                    <a:pt x="179858" y="147181"/>
                    <a:pt x="200025" y="183356"/>
                    <a:pt x="228600" y="25717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0" name="Oval 119"/>
          <p:cNvSpPr/>
          <p:nvPr/>
        </p:nvSpPr>
        <p:spPr>
          <a:xfrm>
            <a:off x="2267744" y="509621"/>
            <a:ext cx="1193554" cy="68713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3" name="Rectangle 122"/>
          <p:cNvSpPr/>
          <p:nvPr/>
        </p:nvSpPr>
        <p:spPr>
          <a:xfrm>
            <a:off x="2363383" y="593679"/>
            <a:ext cx="9605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בקרוב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292080" y="509621"/>
            <a:ext cx="1193554" cy="68713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9" name="Rectangle 128"/>
          <p:cNvSpPr/>
          <p:nvPr/>
        </p:nvSpPr>
        <p:spPr>
          <a:xfrm>
            <a:off x="5387719" y="593679"/>
            <a:ext cx="9605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בקרוב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4860032" y="3677973"/>
            <a:ext cx="1193554" cy="68713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1" name="Rectangle 130"/>
          <p:cNvSpPr/>
          <p:nvPr/>
        </p:nvSpPr>
        <p:spPr>
          <a:xfrm>
            <a:off x="4955671" y="3762031"/>
            <a:ext cx="9605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בקרוב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78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03905"/>
              </p:ext>
            </p:extLst>
          </p:nvPr>
        </p:nvGraphicFramePr>
        <p:xfrm>
          <a:off x="4644006" y="1251458"/>
          <a:ext cx="4032450" cy="224955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9910"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10"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910"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910"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910"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81304" y="299323"/>
            <a:ext cx="3276034" cy="2978935"/>
            <a:chOff x="1574318" y="446003"/>
            <a:chExt cx="3276034" cy="2978935"/>
          </a:xfrm>
        </p:grpSpPr>
        <p:pic>
          <p:nvPicPr>
            <p:cNvPr id="76" name="Picture 2" descr="C:\Users\matan\Desktop\Skeleton_M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446003"/>
              <a:ext cx="2456686" cy="2930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2077936" y="1619007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/>
                <a:t>1</a:t>
              </a:r>
              <a:endParaRPr lang="he-IL" sz="32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25295" y="915740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/>
                <a:t>2</a:t>
              </a:r>
              <a:endParaRPr lang="he-IL" sz="32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02741" y="1587975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/>
                <a:t>4</a:t>
              </a:r>
              <a:endParaRPr lang="he-IL" sz="32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22244" y="2840163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/>
                <a:t>7</a:t>
              </a:r>
              <a:endParaRPr lang="he-IL" sz="32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57296" y="2084447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/>
                <a:t>6</a:t>
              </a:r>
              <a:endParaRPr lang="he-IL" sz="32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74464" y="532093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/>
                <a:t>3</a:t>
              </a:r>
              <a:endParaRPr lang="he-IL" sz="32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72620" y="986292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/>
                <a:t>8</a:t>
              </a:r>
              <a:endParaRPr lang="he-IL" sz="32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640958" y="447388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/>
                <a:t>5</a:t>
              </a:r>
              <a:endParaRPr lang="he-IL" sz="32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44071" y="1911448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/>
                <a:t>9</a:t>
              </a:r>
              <a:endParaRPr lang="he-IL" sz="32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53012" y="2123907"/>
              <a:ext cx="340158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b="1" dirty="0"/>
                <a:t>4</a:t>
              </a:r>
              <a:endParaRPr lang="he-IL" sz="24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74318" y="2656368"/>
              <a:ext cx="418704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b="1" dirty="0"/>
                <a:t>7</a:t>
              </a:r>
              <a:endParaRPr lang="he-IL" sz="3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28464" y="1649529"/>
              <a:ext cx="340158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b="1" dirty="0"/>
                <a:t>1</a:t>
              </a:r>
              <a:endParaRPr lang="he-IL" sz="2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03540" y="2273940"/>
              <a:ext cx="418704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b="1" dirty="0"/>
                <a:t>8</a:t>
              </a:r>
              <a:endParaRPr lang="he-IL" sz="3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11450" y="2434633"/>
              <a:ext cx="393056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b="1" dirty="0"/>
                <a:t>6</a:t>
              </a:r>
              <a:endParaRPr lang="he-IL" sz="3200" b="1" dirty="0"/>
            </a:p>
          </p:txBody>
        </p:sp>
      </p:grpSp>
      <p:sp>
        <p:nvSpPr>
          <p:cNvPr id="11" name="Horizontal Scroll 10"/>
          <p:cNvSpPr/>
          <p:nvPr/>
        </p:nvSpPr>
        <p:spPr>
          <a:xfrm>
            <a:off x="6397616" y="4833156"/>
            <a:ext cx="2483084" cy="1656184"/>
          </a:xfrm>
          <a:prstGeom prst="horizontalScroll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solidFill>
                  <a:sysClr val="windowText" lastClr="000000"/>
                </a:solidFill>
              </a:rPr>
              <a:t>זאב פרנק</a:t>
            </a:r>
          </a:p>
          <a:p>
            <a:pPr algn="ctr"/>
            <a:r>
              <a:rPr lang="he-IL" sz="2400" b="1" dirty="0">
                <a:solidFill>
                  <a:sysClr val="windowText" lastClr="000000"/>
                </a:solidFill>
              </a:rPr>
              <a:t>חידונאי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286436" y="4166087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75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ounded Rectangle 76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47582" y="4177243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21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ounded Rectangle 21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23409" y="3573016"/>
            <a:ext cx="459579" cy="704589"/>
            <a:chOff x="8464558" y="2537405"/>
            <a:chExt cx="401572" cy="682756"/>
          </a:xfrm>
          <a:solidFill>
            <a:srgbClr val="A46200"/>
          </a:solidFill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7" name="Rectangle 16"/>
            <p:cNvSpPr/>
            <p:nvPr/>
          </p:nvSpPr>
          <p:spPr>
            <a:xfrm rot="19171733">
              <a:off x="8617054" y="2537405"/>
              <a:ext cx="127336" cy="682756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748441" y="2587954"/>
              <a:ext cx="117689" cy="406542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/>
            <p:cNvSpPr/>
            <p:nvPr/>
          </p:nvSpPr>
          <p:spPr>
            <a:xfrm rot="751346">
              <a:off x="8464558" y="2742754"/>
              <a:ext cx="116096" cy="415734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" name="Freeform 6"/>
          <p:cNvSpPr/>
          <p:nvPr/>
        </p:nvSpPr>
        <p:spPr>
          <a:xfrm>
            <a:off x="849615" y="4362708"/>
            <a:ext cx="2773445" cy="2165032"/>
          </a:xfrm>
          <a:custGeom>
            <a:avLst/>
            <a:gdLst>
              <a:gd name="connsiteX0" fmla="*/ 1615440 w 1630680"/>
              <a:gd name="connsiteY0" fmla="*/ 0 h 1447800"/>
              <a:gd name="connsiteX1" fmla="*/ 1036320 w 1630680"/>
              <a:gd name="connsiteY1" fmla="*/ 0 h 1447800"/>
              <a:gd name="connsiteX2" fmla="*/ 1043940 w 1630680"/>
              <a:gd name="connsiteY2" fmla="*/ 525780 h 1447800"/>
              <a:gd name="connsiteX3" fmla="*/ 518160 w 1630680"/>
              <a:gd name="connsiteY3" fmla="*/ 525780 h 1447800"/>
              <a:gd name="connsiteX4" fmla="*/ 525780 w 1630680"/>
              <a:gd name="connsiteY4" fmla="*/ 982980 h 1447800"/>
              <a:gd name="connsiteX5" fmla="*/ 0 w 1630680"/>
              <a:gd name="connsiteY5" fmla="*/ 982980 h 1447800"/>
              <a:gd name="connsiteX6" fmla="*/ 7620 w 1630680"/>
              <a:gd name="connsiteY6" fmla="*/ 1447800 h 1447800"/>
              <a:gd name="connsiteX7" fmla="*/ 1630680 w 1630680"/>
              <a:gd name="connsiteY7" fmla="*/ 1447800 h 1447800"/>
              <a:gd name="connsiteX8" fmla="*/ 1615440 w 1630680"/>
              <a:gd name="connsiteY8" fmla="*/ 0 h 1447800"/>
              <a:gd name="connsiteX0" fmla="*/ 1615440 w 1630680"/>
              <a:gd name="connsiteY0" fmla="*/ 0 h 1447800"/>
              <a:gd name="connsiteX1" fmla="*/ 1036320 w 1630680"/>
              <a:gd name="connsiteY1" fmla="*/ 0 h 1447800"/>
              <a:gd name="connsiteX2" fmla="*/ 1059180 w 1630680"/>
              <a:gd name="connsiteY2" fmla="*/ 731520 h 1447800"/>
              <a:gd name="connsiteX3" fmla="*/ 518160 w 1630680"/>
              <a:gd name="connsiteY3" fmla="*/ 525780 h 1447800"/>
              <a:gd name="connsiteX4" fmla="*/ 525780 w 1630680"/>
              <a:gd name="connsiteY4" fmla="*/ 982980 h 1447800"/>
              <a:gd name="connsiteX5" fmla="*/ 0 w 1630680"/>
              <a:gd name="connsiteY5" fmla="*/ 982980 h 1447800"/>
              <a:gd name="connsiteX6" fmla="*/ 7620 w 1630680"/>
              <a:gd name="connsiteY6" fmla="*/ 1447800 h 1447800"/>
              <a:gd name="connsiteX7" fmla="*/ 1630680 w 1630680"/>
              <a:gd name="connsiteY7" fmla="*/ 1447800 h 1447800"/>
              <a:gd name="connsiteX8" fmla="*/ 1615440 w 1630680"/>
              <a:gd name="connsiteY8" fmla="*/ 0 h 144780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8160 w 1767840"/>
              <a:gd name="connsiteY3" fmla="*/ 541020 h 1463040"/>
              <a:gd name="connsiteX4" fmla="*/ 525780 w 1767840"/>
              <a:gd name="connsiteY4" fmla="*/ 9982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63068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8160 w 1767840"/>
              <a:gd name="connsiteY3" fmla="*/ 541020 h 1463040"/>
              <a:gd name="connsiteX4" fmla="*/ 525780 w 1767840"/>
              <a:gd name="connsiteY4" fmla="*/ 9982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76784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0540 w 1767840"/>
              <a:gd name="connsiteY3" fmla="*/ 731520 h 1463040"/>
              <a:gd name="connsiteX4" fmla="*/ 525780 w 1767840"/>
              <a:gd name="connsiteY4" fmla="*/ 9982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76784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1463040"/>
              <a:gd name="connsiteX1" fmla="*/ 1036320 w 1767840"/>
              <a:gd name="connsiteY1" fmla="*/ 15240 h 1463040"/>
              <a:gd name="connsiteX2" fmla="*/ 1059180 w 1767840"/>
              <a:gd name="connsiteY2" fmla="*/ 746760 h 1463040"/>
              <a:gd name="connsiteX3" fmla="*/ 510540 w 1767840"/>
              <a:gd name="connsiteY3" fmla="*/ 731520 h 1463040"/>
              <a:gd name="connsiteX4" fmla="*/ 533400 w 1767840"/>
              <a:gd name="connsiteY4" fmla="*/ 1303020 h 1463040"/>
              <a:gd name="connsiteX5" fmla="*/ 0 w 1767840"/>
              <a:gd name="connsiteY5" fmla="*/ 998220 h 1463040"/>
              <a:gd name="connsiteX6" fmla="*/ 7620 w 1767840"/>
              <a:gd name="connsiteY6" fmla="*/ 1463040 h 1463040"/>
              <a:gd name="connsiteX7" fmla="*/ 1767840 w 1767840"/>
              <a:gd name="connsiteY7" fmla="*/ 1463040 h 1463040"/>
              <a:gd name="connsiteX8" fmla="*/ 1767840 w 1767840"/>
              <a:gd name="connsiteY8" fmla="*/ 0 h 1463040"/>
              <a:gd name="connsiteX0" fmla="*/ 1767840 w 1767840"/>
              <a:gd name="connsiteY0" fmla="*/ 0 h 2057400"/>
              <a:gd name="connsiteX1" fmla="*/ 1036320 w 1767840"/>
              <a:gd name="connsiteY1" fmla="*/ 15240 h 2057400"/>
              <a:gd name="connsiteX2" fmla="*/ 1059180 w 1767840"/>
              <a:gd name="connsiteY2" fmla="*/ 746760 h 2057400"/>
              <a:gd name="connsiteX3" fmla="*/ 510540 w 1767840"/>
              <a:gd name="connsiteY3" fmla="*/ 731520 h 2057400"/>
              <a:gd name="connsiteX4" fmla="*/ 533400 w 1767840"/>
              <a:gd name="connsiteY4" fmla="*/ 1303020 h 2057400"/>
              <a:gd name="connsiteX5" fmla="*/ 0 w 1767840"/>
              <a:gd name="connsiteY5" fmla="*/ 998220 h 2057400"/>
              <a:gd name="connsiteX6" fmla="*/ 0 w 1767840"/>
              <a:gd name="connsiteY6" fmla="*/ 2057400 h 2057400"/>
              <a:gd name="connsiteX7" fmla="*/ 1767840 w 1767840"/>
              <a:gd name="connsiteY7" fmla="*/ 1463040 h 2057400"/>
              <a:gd name="connsiteX8" fmla="*/ 1767840 w 1767840"/>
              <a:gd name="connsiteY8" fmla="*/ 0 h 2057400"/>
              <a:gd name="connsiteX0" fmla="*/ 1767840 w 1775460"/>
              <a:gd name="connsiteY0" fmla="*/ 0 h 2057400"/>
              <a:gd name="connsiteX1" fmla="*/ 1036320 w 1775460"/>
              <a:gd name="connsiteY1" fmla="*/ 15240 h 2057400"/>
              <a:gd name="connsiteX2" fmla="*/ 1059180 w 1775460"/>
              <a:gd name="connsiteY2" fmla="*/ 746760 h 2057400"/>
              <a:gd name="connsiteX3" fmla="*/ 510540 w 1775460"/>
              <a:gd name="connsiteY3" fmla="*/ 731520 h 2057400"/>
              <a:gd name="connsiteX4" fmla="*/ 533400 w 1775460"/>
              <a:gd name="connsiteY4" fmla="*/ 1303020 h 2057400"/>
              <a:gd name="connsiteX5" fmla="*/ 0 w 1775460"/>
              <a:gd name="connsiteY5" fmla="*/ 998220 h 2057400"/>
              <a:gd name="connsiteX6" fmla="*/ 0 w 1775460"/>
              <a:gd name="connsiteY6" fmla="*/ 2057400 h 2057400"/>
              <a:gd name="connsiteX7" fmla="*/ 1775460 w 1775460"/>
              <a:gd name="connsiteY7" fmla="*/ 2026920 h 2057400"/>
              <a:gd name="connsiteX8" fmla="*/ 1767840 w 1775460"/>
              <a:gd name="connsiteY8" fmla="*/ 0 h 205740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1043940 w 2308860"/>
              <a:gd name="connsiteY3" fmla="*/ 731520 h 2072640"/>
              <a:gd name="connsiteX4" fmla="*/ 1066800 w 2308860"/>
              <a:gd name="connsiteY4" fmla="*/ 1303020 h 2072640"/>
              <a:gd name="connsiteX5" fmla="*/ 533400 w 2308860"/>
              <a:gd name="connsiteY5" fmla="*/ 99822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1043940 w 2308860"/>
              <a:gd name="connsiteY3" fmla="*/ 731520 h 2072640"/>
              <a:gd name="connsiteX4" fmla="*/ 1066800 w 2308860"/>
              <a:gd name="connsiteY4" fmla="*/ 130302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1043940 w 2308860"/>
              <a:gd name="connsiteY3" fmla="*/ 73152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92580 w 2308860"/>
              <a:gd name="connsiteY2" fmla="*/ 746760 h 2072640"/>
              <a:gd name="connsiteX3" fmla="*/ 762000 w 2308860"/>
              <a:gd name="connsiteY3" fmla="*/ 72390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762000 w 2308860"/>
              <a:gd name="connsiteY3" fmla="*/ 72390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61060 w 2308860"/>
              <a:gd name="connsiteY3" fmla="*/ 75438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769620 w 2308860"/>
              <a:gd name="connsiteY4" fmla="*/ 131064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53440 w 2308860"/>
              <a:gd name="connsiteY4" fmla="*/ 150876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38200 w 2308860"/>
              <a:gd name="connsiteY4" fmla="*/ 148590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22960 w 2308860"/>
              <a:gd name="connsiteY4" fmla="*/ 1470660 h 2072640"/>
              <a:gd name="connsiteX5" fmla="*/ 22860 w 2308860"/>
              <a:gd name="connsiteY5" fmla="*/ 131064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301240 w 2308860"/>
              <a:gd name="connsiteY0" fmla="*/ 0 h 2072640"/>
              <a:gd name="connsiteX1" fmla="*/ 1569720 w 2308860"/>
              <a:gd name="connsiteY1" fmla="*/ 15240 h 2072640"/>
              <a:gd name="connsiteX2" fmla="*/ 1569720 w 2308860"/>
              <a:gd name="connsiteY2" fmla="*/ 754380 h 2072640"/>
              <a:gd name="connsiteX3" fmla="*/ 822960 w 2308860"/>
              <a:gd name="connsiteY3" fmla="*/ 754380 h 2072640"/>
              <a:gd name="connsiteX4" fmla="*/ 822960 w 2308860"/>
              <a:gd name="connsiteY4" fmla="*/ 1470660 h 2072640"/>
              <a:gd name="connsiteX5" fmla="*/ 76200 w 2308860"/>
              <a:gd name="connsiteY5" fmla="*/ 1455420 h 2072640"/>
              <a:gd name="connsiteX6" fmla="*/ 0 w 2308860"/>
              <a:gd name="connsiteY6" fmla="*/ 2072640 h 2072640"/>
              <a:gd name="connsiteX7" fmla="*/ 2308860 w 2308860"/>
              <a:gd name="connsiteY7" fmla="*/ 2026920 h 2072640"/>
              <a:gd name="connsiteX8" fmla="*/ 2301240 w 2308860"/>
              <a:gd name="connsiteY8" fmla="*/ 0 h 2072640"/>
              <a:gd name="connsiteX0" fmla="*/ 2225040 w 2232660"/>
              <a:gd name="connsiteY0" fmla="*/ 0 h 2202180"/>
              <a:gd name="connsiteX1" fmla="*/ 1493520 w 2232660"/>
              <a:gd name="connsiteY1" fmla="*/ 15240 h 2202180"/>
              <a:gd name="connsiteX2" fmla="*/ 1493520 w 2232660"/>
              <a:gd name="connsiteY2" fmla="*/ 754380 h 2202180"/>
              <a:gd name="connsiteX3" fmla="*/ 746760 w 2232660"/>
              <a:gd name="connsiteY3" fmla="*/ 754380 h 2202180"/>
              <a:gd name="connsiteX4" fmla="*/ 746760 w 2232660"/>
              <a:gd name="connsiteY4" fmla="*/ 1470660 h 2202180"/>
              <a:gd name="connsiteX5" fmla="*/ 0 w 2232660"/>
              <a:gd name="connsiteY5" fmla="*/ 1455420 h 2202180"/>
              <a:gd name="connsiteX6" fmla="*/ 15240 w 2232660"/>
              <a:gd name="connsiteY6" fmla="*/ 2202180 h 2202180"/>
              <a:gd name="connsiteX7" fmla="*/ 2232660 w 2232660"/>
              <a:gd name="connsiteY7" fmla="*/ 2026920 h 2202180"/>
              <a:gd name="connsiteX8" fmla="*/ 2225040 w 2232660"/>
              <a:gd name="connsiteY8" fmla="*/ 0 h 2202180"/>
              <a:gd name="connsiteX0" fmla="*/ 2225040 w 2263140"/>
              <a:gd name="connsiteY0" fmla="*/ 0 h 2202180"/>
              <a:gd name="connsiteX1" fmla="*/ 1493520 w 2263140"/>
              <a:gd name="connsiteY1" fmla="*/ 15240 h 2202180"/>
              <a:gd name="connsiteX2" fmla="*/ 1493520 w 2263140"/>
              <a:gd name="connsiteY2" fmla="*/ 754380 h 2202180"/>
              <a:gd name="connsiteX3" fmla="*/ 746760 w 2263140"/>
              <a:gd name="connsiteY3" fmla="*/ 754380 h 2202180"/>
              <a:gd name="connsiteX4" fmla="*/ 746760 w 2263140"/>
              <a:gd name="connsiteY4" fmla="*/ 1470660 h 2202180"/>
              <a:gd name="connsiteX5" fmla="*/ 0 w 2263140"/>
              <a:gd name="connsiteY5" fmla="*/ 1455420 h 2202180"/>
              <a:gd name="connsiteX6" fmla="*/ 15240 w 2263140"/>
              <a:gd name="connsiteY6" fmla="*/ 2202180 h 2202180"/>
              <a:gd name="connsiteX7" fmla="*/ 2263140 w 2263140"/>
              <a:gd name="connsiteY7" fmla="*/ 2179320 h 2202180"/>
              <a:gd name="connsiteX8" fmla="*/ 2225040 w 2263140"/>
              <a:gd name="connsiteY8" fmla="*/ 0 h 2202180"/>
              <a:gd name="connsiteX0" fmla="*/ 2225040 w 2263140"/>
              <a:gd name="connsiteY0" fmla="*/ 0 h 2194560"/>
              <a:gd name="connsiteX1" fmla="*/ 1493520 w 2263140"/>
              <a:gd name="connsiteY1" fmla="*/ 15240 h 2194560"/>
              <a:gd name="connsiteX2" fmla="*/ 1493520 w 2263140"/>
              <a:gd name="connsiteY2" fmla="*/ 754380 h 2194560"/>
              <a:gd name="connsiteX3" fmla="*/ 746760 w 2263140"/>
              <a:gd name="connsiteY3" fmla="*/ 754380 h 2194560"/>
              <a:gd name="connsiteX4" fmla="*/ 746760 w 2263140"/>
              <a:gd name="connsiteY4" fmla="*/ 1470660 h 2194560"/>
              <a:gd name="connsiteX5" fmla="*/ 0 w 2263140"/>
              <a:gd name="connsiteY5" fmla="*/ 1455420 h 2194560"/>
              <a:gd name="connsiteX6" fmla="*/ 15240 w 2263140"/>
              <a:gd name="connsiteY6" fmla="*/ 2194560 h 2194560"/>
              <a:gd name="connsiteX7" fmla="*/ 2263140 w 2263140"/>
              <a:gd name="connsiteY7" fmla="*/ 2179320 h 2194560"/>
              <a:gd name="connsiteX8" fmla="*/ 2225040 w 2263140"/>
              <a:gd name="connsiteY8" fmla="*/ 0 h 2194560"/>
              <a:gd name="connsiteX0" fmla="*/ 2225040 w 2263140"/>
              <a:gd name="connsiteY0" fmla="*/ 0 h 2186940"/>
              <a:gd name="connsiteX1" fmla="*/ 1493520 w 2263140"/>
              <a:gd name="connsiteY1" fmla="*/ 15240 h 2186940"/>
              <a:gd name="connsiteX2" fmla="*/ 1493520 w 2263140"/>
              <a:gd name="connsiteY2" fmla="*/ 754380 h 2186940"/>
              <a:gd name="connsiteX3" fmla="*/ 746760 w 2263140"/>
              <a:gd name="connsiteY3" fmla="*/ 754380 h 2186940"/>
              <a:gd name="connsiteX4" fmla="*/ 746760 w 2263140"/>
              <a:gd name="connsiteY4" fmla="*/ 1470660 h 2186940"/>
              <a:gd name="connsiteX5" fmla="*/ 0 w 2263140"/>
              <a:gd name="connsiteY5" fmla="*/ 1455420 h 2186940"/>
              <a:gd name="connsiteX6" fmla="*/ 7620 w 2263140"/>
              <a:gd name="connsiteY6" fmla="*/ 2186940 h 2186940"/>
              <a:gd name="connsiteX7" fmla="*/ 2263140 w 2263140"/>
              <a:gd name="connsiteY7" fmla="*/ 2179320 h 2186940"/>
              <a:gd name="connsiteX8" fmla="*/ 2225040 w 2263140"/>
              <a:gd name="connsiteY8" fmla="*/ 0 h 2186940"/>
              <a:gd name="connsiteX0" fmla="*/ 2225040 w 2263140"/>
              <a:gd name="connsiteY0" fmla="*/ 0 h 2179320"/>
              <a:gd name="connsiteX1" fmla="*/ 1493520 w 2263140"/>
              <a:gd name="connsiteY1" fmla="*/ 15240 h 2179320"/>
              <a:gd name="connsiteX2" fmla="*/ 1493520 w 2263140"/>
              <a:gd name="connsiteY2" fmla="*/ 754380 h 2179320"/>
              <a:gd name="connsiteX3" fmla="*/ 746760 w 2263140"/>
              <a:gd name="connsiteY3" fmla="*/ 754380 h 2179320"/>
              <a:gd name="connsiteX4" fmla="*/ 746760 w 2263140"/>
              <a:gd name="connsiteY4" fmla="*/ 1470660 h 2179320"/>
              <a:gd name="connsiteX5" fmla="*/ 0 w 2263140"/>
              <a:gd name="connsiteY5" fmla="*/ 1455420 h 2179320"/>
              <a:gd name="connsiteX6" fmla="*/ 7620 w 2263140"/>
              <a:gd name="connsiteY6" fmla="*/ 2179320 h 2179320"/>
              <a:gd name="connsiteX7" fmla="*/ 2263140 w 2263140"/>
              <a:gd name="connsiteY7" fmla="*/ 2179320 h 2179320"/>
              <a:gd name="connsiteX8" fmla="*/ 2225040 w 2263140"/>
              <a:gd name="connsiteY8" fmla="*/ 0 h 2179320"/>
              <a:gd name="connsiteX0" fmla="*/ 2225040 w 2263140"/>
              <a:gd name="connsiteY0" fmla="*/ 0 h 2179320"/>
              <a:gd name="connsiteX1" fmla="*/ 1493520 w 2263140"/>
              <a:gd name="connsiteY1" fmla="*/ 15240 h 2179320"/>
              <a:gd name="connsiteX2" fmla="*/ 1493520 w 2263140"/>
              <a:gd name="connsiteY2" fmla="*/ 754380 h 2179320"/>
              <a:gd name="connsiteX3" fmla="*/ 746760 w 2263140"/>
              <a:gd name="connsiteY3" fmla="*/ 754380 h 2179320"/>
              <a:gd name="connsiteX4" fmla="*/ 746760 w 2263140"/>
              <a:gd name="connsiteY4" fmla="*/ 1470660 h 2179320"/>
              <a:gd name="connsiteX5" fmla="*/ 0 w 2263140"/>
              <a:gd name="connsiteY5" fmla="*/ 1455420 h 2179320"/>
              <a:gd name="connsiteX6" fmla="*/ 0 w 2263140"/>
              <a:gd name="connsiteY6" fmla="*/ 2179320 h 2179320"/>
              <a:gd name="connsiteX7" fmla="*/ 2263140 w 2263140"/>
              <a:gd name="connsiteY7" fmla="*/ 2179320 h 2179320"/>
              <a:gd name="connsiteX8" fmla="*/ 2225040 w 2263140"/>
              <a:gd name="connsiteY8" fmla="*/ 0 h 2179320"/>
              <a:gd name="connsiteX0" fmla="*/ 2225040 w 2247900"/>
              <a:gd name="connsiteY0" fmla="*/ 0 h 2179320"/>
              <a:gd name="connsiteX1" fmla="*/ 1493520 w 2247900"/>
              <a:gd name="connsiteY1" fmla="*/ 15240 h 2179320"/>
              <a:gd name="connsiteX2" fmla="*/ 1493520 w 2247900"/>
              <a:gd name="connsiteY2" fmla="*/ 754380 h 2179320"/>
              <a:gd name="connsiteX3" fmla="*/ 746760 w 2247900"/>
              <a:gd name="connsiteY3" fmla="*/ 754380 h 2179320"/>
              <a:gd name="connsiteX4" fmla="*/ 746760 w 2247900"/>
              <a:gd name="connsiteY4" fmla="*/ 1470660 h 2179320"/>
              <a:gd name="connsiteX5" fmla="*/ 0 w 2247900"/>
              <a:gd name="connsiteY5" fmla="*/ 1455420 h 2179320"/>
              <a:gd name="connsiteX6" fmla="*/ 0 w 2247900"/>
              <a:gd name="connsiteY6" fmla="*/ 2179320 h 2179320"/>
              <a:gd name="connsiteX7" fmla="*/ 2247900 w 2247900"/>
              <a:gd name="connsiteY7" fmla="*/ 2179320 h 2179320"/>
              <a:gd name="connsiteX8" fmla="*/ 2225040 w 2247900"/>
              <a:gd name="connsiteY8" fmla="*/ 0 h 2179320"/>
              <a:gd name="connsiteX0" fmla="*/ 2225040 w 2225040"/>
              <a:gd name="connsiteY0" fmla="*/ 0 h 2186940"/>
              <a:gd name="connsiteX1" fmla="*/ 1493520 w 2225040"/>
              <a:gd name="connsiteY1" fmla="*/ 15240 h 2186940"/>
              <a:gd name="connsiteX2" fmla="*/ 1493520 w 2225040"/>
              <a:gd name="connsiteY2" fmla="*/ 754380 h 2186940"/>
              <a:gd name="connsiteX3" fmla="*/ 746760 w 2225040"/>
              <a:gd name="connsiteY3" fmla="*/ 754380 h 2186940"/>
              <a:gd name="connsiteX4" fmla="*/ 746760 w 2225040"/>
              <a:gd name="connsiteY4" fmla="*/ 1470660 h 2186940"/>
              <a:gd name="connsiteX5" fmla="*/ 0 w 2225040"/>
              <a:gd name="connsiteY5" fmla="*/ 1455420 h 2186940"/>
              <a:gd name="connsiteX6" fmla="*/ 0 w 2225040"/>
              <a:gd name="connsiteY6" fmla="*/ 2179320 h 2186940"/>
              <a:gd name="connsiteX7" fmla="*/ 2225040 w 2225040"/>
              <a:gd name="connsiteY7" fmla="*/ 2186940 h 2186940"/>
              <a:gd name="connsiteX8" fmla="*/ 2225040 w 2225040"/>
              <a:gd name="connsiteY8" fmla="*/ 0 h 2186940"/>
              <a:gd name="connsiteX0" fmla="*/ 2225040 w 2232660"/>
              <a:gd name="connsiteY0" fmla="*/ 0 h 2179320"/>
              <a:gd name="connsiteX1" fmla="*/ 1493520 w 2232660"/>
              <a:gd name="connsiteY1" fmla="*/ 15240 h 2179320"/>
              <a:gd name="connsiteX2" fmla="*/ 1493520 w 2232660"/>
              <a:gd name="connsiteY2" fmla="*/ 754380 h 2179320"/>
              <a:gd name="connsiteX3" fmla="*/ 746760 w 2232660"/>
              <a:gd name="connsiteY3" fmla="*/ 754380 h 2179320"/>
              <a:gd name="connsiteX4" fmla="*/ 746760 w 2232660"/>
              <a:gd name="connsiteY4" fmla="*/ 1470660 h 2179320"/>
              <a:gd name="connsiteX5" fmla="*/ 0 w 2232660"/>
              <a:gd name="connsiteY5" fmla="*/ 1455420 h 2179320"/>
              <a:gd name="connsiteX6" fmla="*/ 0 w 2232660"/>
              <a:gd name="connsiteY6" fmla="*/ 2179320 h 2179320"/>
              <a:gd name="connsiteX7" fmla="*/ 2232660 w 2232660"/>
              <a:gd name="connsiteY7" fmla="*/ 2164080 h 2179320"/>
              <a:gd name="connsiteX8" fmla="*/ 2225040 w 2232660"/>
              <a:gd name="connsiteY8" fmla="*/ 0 h 2179320"/>
              <a:gd name="connsiteX0" fmla="*/ 2225040 w 2225040"/>
              <a:gd name="connsiteY0" fmla="*/ 0 h 2179320"/>
              <a:gd name="connsiteX1" fmla="*/ 1493520 w 2225040"/>
              <a:gd name="connsiteY1" fmla="*/ 15240 h 2179320"/>
              <a:gd name="connsiteX2" fmla="*/ 1493520 w 2225040"/>
              <a:gd name="connsiteY2" fmla="*/ 754380 h 2179320"/>
              <a:gd name="connsiteX3" fmla="*/ 746760 w 2225040"/>
              <a:gd name="connsiteY3" fmla="*/ 754380 h 2179320"/>
              <a:gd name="connsiteX4" fmla="*/ 746760 w 2225040"/>
              <a:gd name="connsiteY4" fmla="*/ 1470660 h 2179320"/>
              <a:gd name="connsiteX5" fmla="*/ 0 w 2225040"/>
              <a:gd name="connsiteY5" fmla="*/ 1455420 h 2179320"/>
              <a:gd name="connsiteX6" fmla="*/ 0 w 2225040"/>
              <a:gd name="connsiteY6" fmla="*/ 2179320 h 2179320"/>
              <a:gd name="connsiteX7" fmla="*/ 2209800 w 2225040"/>
              <a:gd name="connsiteY7" fmla="*/ 2171700 h 2179320"/>
              <a:gd name="connsiteX8" fmla="*/ 2225040 w 2225040"/>
              <a:gd name="connsiteY8" fmla="*/ 0 h 2179320"/>
              <a:gd name="connsiteX0" fmla="*/ 2225040 w 2225040"/>
              <a:gd name="connsiteY0" fmla="*/ 0 h 2179320"/>
              <a:gd name="connsiteX1" fmla="*/ 1493520 w 2225040"/>
              <a:gd name="connsiteY1" fmla="*/ 15240 h 2179320"/>
              <a:gd name="connsiteX2" fmla="*/ 1493520 w 2225040"/>
              <a:gd name="connsiteY2" fmla="*/ 754380 h 2179320"/>
              <a:gd name="connsiteX3" fmla="*/ 746760 w 2225040"/>
              <a:gd name="connsiteY3" fmla="*/ 754380 h 2179320"/>
              <a:gd name="connsiteX4" fmla="*/ 746760 w 2225040"/>
              <a:gd name="connsiteY4" fmla="*/ 1470660 h 2179320"/>
              <a:gd name="connsiteX5" fmla="*/ 0 w 2225040"/>
              <a:gd name="connsiteY5" fmla="*/ 1455420 h 2179320"/>
              <a:gd name="connsiteX6" fmla="*/ 0 w 2225040"/>
              <a:gd name="connsiteY6" fmla="*/ 2179320 h 2179320"/>
              <a:gd name="connsiteX7" fmla="*/ 2202180 w 2225040"/>
              <a:gd name="connsiteY7" fmla="*/ 2171700 h 2179320"/>
              <a:gd name="connsiteX8" fmla="*/ 2225040 w 2225040"/>
              <a:gd name="connsiteY8" fmla="*/ 0 h 2179320"/>
              <a:gd name="connsiteX0" fmla="*/ 2225040 w 2225040"/>
              <a:gd name="connsiteY0" fmla="*/ 0 h 2186940"/>
              <a:gd name="connsiteX1" fmla="*/ 1493520 w 2225040"/>
              <a:gd name="connsiteY1" fmla="*/ 15240 h 2186940"/>
              <a:gd name="connsiteX2" fmla="*/ 1493520 w 2225040"/>
              <a:gd name="connsiteY2" fmla="*/ 754380 h 2186940"/>
              <a:gd name="connsiteX3" fmla="*/ 746760 w 2225040"/>
              <a:gd name="connsiteY3" fmla="*/ 754380 h 2186940"/>
              <a:gd name="connsiteX4" fmla="*/ 746760 w 2225040"/>
              <a:gd name="connsiteY4" fmla="*/ 1470660 h 2186940"/>
              <a:gd name="connsiteX5" fmla="*/ 0 w 2225040"/>
              <a:gd name="connsiteY5" fmla="*/ 1455420 h 2186940"/>
              <a:gd name="connsiteX6" fmla="*/ 0 w 2225040"/>
              <a:gd name="connsiteY6" fmla="*/ 2179320 h 2186940"/>
              <a:gd name="connsiteX7" fmla="*/ 2217420 w 2225040"/>
              <a:gd name="connsiteY7" fmla="*/ 2186940 h 2186940"/>
              <a:gd name="connsiteX8" fmla="*/ 2225040 w 2225040"/>
              <a:gd name="connsiteY8" fmla="*/ 0 h 2186940"/>
              <a:gd name="connsiteX0" fmla="*/ 2225040 w 2226945"/>
              <a:gd name="connsiteY0" fmla="*/ 0 h 2179320"/>
              <a:gd name="connsiteX1" fmla="*/ 1493520 w 2226945"/>
              <a:gd name="connsiteY1" fmla="*/ 15240 h 2179320"/>
              <a:gd name="connsiteX2" fmla="*/ 1493520 w 2226945"/>
              <a:gd name="connsiteY2" fmla="*/ 754380 h 2179320"/>
              <a:gd name="connsiteX3" fmla="*/ 746760 w 2226945"/>
              <a:gd name="connsiteY3" fmla="*/ 754380 h 2179320"/>
              <a:gd name="connsiteX4" fmla="*/ 746760 w 2226945"/>
              <a:gd name="connsiteY4" fmla="*/ 1470660 h 2179320"/>
              <a:gd name="connsiteX5" fmla="*/ 0 w 2226945"/>
              <a:gd name="connsiteY5" fmla="*/ 1455420 h 2179320"/>
              <a:gd name="connsiteX6" fmla="*/ 0 w 2226945"/>
              <a:gd name="connsiteY6" fmla="*/ 2179320 h 2179320"/>
              <a:gd name="connsiteX7" fmla="*/ 2226945 w 2226945"/>
              <a:gd name="connsiteY7" fmla="*/ 2171065 h 2179320"/>
              <a:gd name="connsiteX8" fmla="*/ 2225040 w 2226945"/>
              <a:gd name="connsiteY8" fmla="*/ 0 h 2179320"/>
              <a:gd name="connsiteX0" fmla="*/ 2225040 w 2226945"/>
              <a:gd name="connsiteY0" fmla="*/ 0 h 2179320"/>
              <a:gd name="connsiteX1" fmla="*/ 1493520 w 2226945"/>
              <a:gd name="connsiteY1" fmla="*/ 15240 h 2179320"/>
              <a:gd name="connsiteX2" fmla="*/ 1493520 w 2226945"/>
              <a:gd name="connsiteY2" fmla="*/ 754380 h 2179320"/>
              <a:gd name="connsiteX3" fmla="*/ 746760 w 2226945"/>
              <a:gd name="connsiteY3" fmla="*/ 754380 h 2179320"/>
              <a:gd name="connsiteX4" fmla="*/ 746760 w 2226945"/>
              <a:gd name="connsiteY4" fmla="*/ 1470660 h 2179320"/>
              <a:gd name="connsiteX5" fmla="*/ 0 w 2226945"/>
              <a:gd name="connsiteY5" fmla="*/ 1455420 h 2179320"/>
              <a:gd name="connsiteX6" fmla="*/ 0 w 2226945"/>
              <a:gd name="connsiteY6" fmla="*/ 2179320 h 2179320"/>
              <a:gd name="connsiteX7" fmla="*/ 2226945 w 2226945"/>
              <a:gd name="connsiteY7" fmla="*/ 2177415 h 2179320"/>
              <a:gd name="connsiteX8" fmla="*/ 2225040 w 2226945"/>
              <a:gd name="connsiteY8" fmla="*/ 0 h 2179320"/>
              <a:gd name="connsiteX0" fmla="*/ 2225040 w 2230120"/>
              <a:gd name="connsiteY0" fmla="*/ 0 h 2193290"/>
              <a:gd name="connsiteX1" fmla="*/ 1493520 w 2230120"/>
              <a:gd name="connsiteY1" fmla="*/ 15240 h 2193290"/>
              <a:gd name="connsiteX2" fmla="*/ 1493520 w 2230120"/>
              <a:gd name="connsiteY2" fmla="*/ 754380 h 2193290"/>
              <a:gd name="connsiteX3" fmla="*/ 746760 w 2230120"/>
              <a:gd name="connsiteY3" fmla="*/ 754380 h 2193290"/>
              <a:gd name="connsiteX4" fmla="*/ 746760 w 2230120"/>
              <a:gd name="connsiteY4" fmla="*/ 1470660 h 2193290"/>
              <a:gd name="connsiteX5" fmla="*/ 0 w 2230120"/>
              <a:gd name="connsiteY5" fmla="*/ 1455420 h 2193290"/>
              <a:gd name="connsiteX6" fmla="*/ 0 w 2230120"/>
              <a:gd name="connsiteY6" fmla="*/ 2179320 h 2193290"/>
              <a:gd name="connsiteX7" fmla="*/ 2230120 w 2230120"/>
              <a:gd name="connsiteY7" fmla="*/ 2193290 h 2193290"/>
              <a:gd name="connsiteX8" fmla="*/ 2225040 w 2230120"/>
              <a:gd name="connsiteY8" fmla="*/ 0 h 2193290"/>
              <a:gd name="connsiteX0" fmla="*/ 2225040 w 2236470"/>
              <a:gd name="connsiteY0" fmla="*/ 0 h 2180590"/>
              <a:gd name="connsiteX1" fmla="*/ 1493520 w 2236470"/>
              <a:gd name="connsiteY1" fmla="*/ 15240 h 2180590"/>
              <a:gd name="connsiteX2" fmla="*/ 1493520 w 2236470"/>
              <a:gd name="connsiteY2" fmla="*/ 754380 h 2180590"/>
              <a:gd name="connsiteX3" fmla="*/ 746760 w 2236470"/>
              <a:gd name="connsiteY3" fmla="*/ 754380 h 2180590"/>
              <a:gd name="connsiteX4" fmla="*/ 746760 w 2236470"/>
              <a:gd name="connsiteY4" fmla="*/ 1470660 h 2180590"/>
              <a:gd name="connsiteX5" fmla="*/ 0 w 2236470"/>
              <a:gd name="connsiteY5" fmla="*/ 1455420 h 2180590"/>
              <a:gd name="connsiteX6" fmla="*/ 0 w 2236470"/>
              <a:gd name="connsiteY6" fmla="*/ 2179320 h 2180590"/>
              <a:gd name="connsiteX7" fmla="*/ 2236470 w 2236470"/>
              <a:gd name="connsiteY7" fmla="*/ 2180590 h 2180590"/>
              <a:gd name="connsiteX8" fmla="*/ 2225040 w 2236470"/>
              <a:gd name="connsiteY8" fmla="*/ 0 h 2180590"/>
              <a:gd name="connsiteX0" fmla="*/ 2225040 w 2226945"/>
              <a:gd name="connsiteY0" fmla="*/ 0 h 2179320"/>
              <a:gd name="connsiteX1" fmla="*/ 1493520 w 2226945"/>
              <a:gd name="connsiteY1" fmla="*/ 15240 h 2179320"/>
              <a:gd name="connsiteX2" fmla="*/ 1493520 w 2226945"/>
              <a:gd name="connsiteY2" fmla="*/ 754380 h 2179320"/>
              <a:gd name="connsiteX3" fmla="*/ 746760 w 2226945"/>
              <a:gd name="connsiteY3" fmla="*/ 754380 h 2179320"/>
              <a:gd name="connsiteX4" fmla="*/ 746760 w 2226945"/>
              <a:gd name="connsiteY4" fmla="*/ 1470660 h 2179320"/>
              <a:gd name="connsiteX5" fmla="*/ 0 w 2226945"/>
              <a:gd name="connsiteY5" fmla="*/ 1455420 h 2179320"/>
              <a:gd name="connsiteX6" fmla="*/ 0 w 2226945"/>
              <a:gd name="connsiteY6" fmla="*/ 2179320 h 2179320"/>
              <a:gd name="connsiteX7" fmla="*/ 2226945 w 2226945"/>
              <a:gd name="connsiteY7" fmla="*/ 2178209 h 2179320"/>
              <a:gd name="connsiteX8" fmla="*/ 2225040 w 2226945"/>
              <a:gd name="connsiteY8" fmla="*/ 0 h 2179320"/>
              <a:gd name="connsiteX0" fmla="*/ 2225040 w 2226945"/>
              <a:gd name="connsiteY0" fmla="*/ 6192 h 2164080"/>
              <a:gd name="connsiteX1" fmla="*/ 1493520 w 2226945"/>
              <a:gd name="connsiteY1" fmla="*/ 0 h 2164080"/>
              <a:gd name="connsiteX2" fmla="*/ 1493520 w 2226945"/>
              <a:gd name="connsiteY2" fmla="*/ 739140 h 2164080"/>
              <a:gd name="connsiteX3" fmla="*/ 746760 w 2226945"/>
              <a:gd name="connsiteY3" fmla="*/ 739140 h 2164080"/>
              <a:gd name="connsiteX4" fmla="*/ 746760 w 2226945"/>
              <a:gd name="connsiteY4" fmla="*/ 1455420 h 2164080"/>
              <a:gd name="connsiteX5" fmla="*/ 0 w 2226945"/>
              <a:gd name="connsiteY5" fmla="*/ 1440180 h 2164080"/>
              <a:gd name="connsiteX6" fmla="*/ 0 w 2226945"/>
              <a:gd name="connsiteY6" fmla="*/ 2164080 h 2164080"/>
              <a:gd name="connsiteX7" fmla="*/ 2226945 w 2226945"/>
              <a:gd name="connsiteY7" fmla="*/ 2162969 h 2164080"/>
              <a:gd name="connsiteX8" fmla="*/ 2225040 w 2226945"/>
              <a:gd name="connsiteY8" fmla="*/ 6192 h 2164080"/>
              <a:gd name="connsiteX0" fmla="*/ 2225040 w 2226945"/>
              <a:gd name="connsiteY0" fmla="*/ 1429 h 2164080"/>
              <a:gd name="connsiteX1" fmla="*/ 1493520 w 2226945"/>
              <a:gd name="connsiteY1" fmla="*/ 0 h 2164080"/>
              <a:gd name="connsiteX2" fmla="*/ 1493520 w 2226945"/>
              <a:gd name="connsiteY2" fmla="*/ 739140 h 2164080"/>
              <a:gd name="connsiteX3" fmla="*/ 746760 w 2226945"/>
              <a:gd name="connsiteY3" fmla="*/ 739140 h 2164080"/>
              <a:gd name="connsiteX4" fmla="*/ 746760 w 2226945"/>
              <a:gd name="connsiteY4" fmla="*/ 1455420 h 2164080"/>
              <a:gd name="connsiteX5" fmla="*/ 0 w 2226945"/>
              <a:gd name="connsiteY5" fmla="*/ 1440180 h 2164080"/>
              <a:gd name="connsiteX6" fmla="*/ 0 w 2226945"/>
              <a:gd name="connsiteY6" fmla="*/ 2164080 h 2164080"/>
              <a:gd name="connsiteX7" fmla="*/ 2226945 w 2226945"/>
              <a:gd name="connsiteY7" fmla="*/ 2162969 h 2164080"/>
              <a:gd name="connsiteX8" fmla="*/ 2225040 w 2226945"/>
              <a:gd name="connsiteY8" fmla="*/ 1429 h 2164080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6760 w 2226945"/>
              <a:gd name="connsiteY4" fmla="*/ 145637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1523 w 2226945"/>
              <a:gd name="connsiteY4" fmla="*/ 1442084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3904 w 2226945"/>
              <a:gd name="connsiteY4" fmla="*/ 1437321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4379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6285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37321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42084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9141 w 2226945"/>
              <a:gd name="connsiteY4" fmla="*/ 1437321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6759 w 2226945"/>
              <a:gd name="connsiteY4" fmla="*/ 143970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53903 w 2226945"/>
              <a:gd name="connsiteY4" fmla="*/ 143970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6759 w 2226945"/>
              <a:gd name="connsiteY4" fmla="*/ 1434940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  <a:gd name="connsiteX0" fmla="*/ 2225040 w 2226945"/>
              <a:gd name="connsiteY0" fmla="*/ 0 h 2165032"/>
              <a:gd name="connsiteX1" fmla="*/ 1493520 w 2226945"/>
              <a:gd name="connsiteY1" fmla="*/ 952 h 2165032"/>
              <a:gd name="connsiteX2" fmla="*/ 1493520 w 2226945"/>
              <a:gd name="connsiteY2" fmla="*/ 740092 h 2165032"/>
              <a:gd name="connsiteX3" fmla="*/ 746760 w 2226945"/>
              <a:gd name="connsiteY3" fmla="*/ 740092 h 2165032"/>
              <a:gd name="connsiteX4" fmla="*/ 744378 w 2226945"/>
              <a:gd name="connsiteY4" fmla="*/ 1439702 h 2165032"/>
              <a:gd name="connsiteX5" fmla="*/ 0 w 2226945"/>
              <a:gd name="connsiteY5" fmla="*/ 1441132 h 2165032"/>
              <a:gd name="connsiteX6" fmla="*/ 0 w 2226945"/>
              <a:gd name="connsiteY6" fmla="*/ 2165032 h 2165032"/>
              <a:gd name="connsiteX7" fmla="*/ 2226945 w 2226945"/>
              <a:gd name="connsiteY7" fmla="*/ 2163921 h 2165032"/>
              <a:gd name="connsiteX8" fmla="*/ 2225040 w 2226945"/>
              <a:gd name="connsiteY8" fmla="*/ 0 h 216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6945" h="2165032">
                <a:moveTo>
                  <a:pt x="2225040" y="0"/>
                </a:moveTo>
                <a:lnTo>
                  <a:pt x="1493520" y="952"/>
                </a:lnTo>
                <a:lnTo>
                  <a:pt x="1493520" y="740092"/>
                </a:lnTo>
                <a:lnTo>
                  <a:pt x="746760" y="740092"/>
                </a:lnTo>
                <a:cubicBezTo>
                  <a:pt x="748348" y="974089"/>
                  <a:pt x="742790" y="1205705"/>
                  <a:pt x="744378" y="1439702"/>
                </a:cubicBezTo>
                <a:lnTo>
                  <a:pt x="0" y="1441132"/>
                </a:lnTo>
                <a:lnTo>
                  <a:pt x="0" y="2165032"/>
                </a:lnTo>
                <a:lnTo>
                  <a:pt x="2226945" y="2163921"/>
                </a:lnTo>
                <a:cubicBezTo>
                  <a:pt x="2225252" y="1432824"/>
                  <a:pt x="2226733" y="731097"/>
                  <a:pt x="2225040" y="0"/>
                </a:cubicBezTo>
                <a:close/>
              </a:path>
            </a:pathLst>
          </a:cu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900000">
              <a:rot lat="514354" lon="18620777" rev="41415"/>
            </a:camera>
            <a:lightRig rig="harsh" dir="t">
              <a:rot lat="0" lon="0" rev="3000000"/>
            </a:lightRig>
          </a:scene3d>
          <a:sp3d extrusionH="692150" contourW="12700">
            <a:bevelT w="82550" h="44450" prst="coolSlant"/>
            <a:bevelB w="8890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94" name="Group 93"/>
          <p:cNvGrpSpPr/>
          <p:nvPr/>
        </p:nvGrpSpPr>
        <p:grpSpPr>
          <a:xfrm>
            <a:off x="1676366" y="4901049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95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ounded Rectangle 95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964398" y="4859250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98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ounded Rectangle 98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92561" y="4365104"/>
            <a:ext cx="547191" cy="535945"/>
            <a:chOff x="3376736" y="3819037"/>
            <a:chExt cx="899153" cy="689802"/>
          </a:xfrm>
          <a:solidFill>
            <a:srgbClr val="A46200"/>
          </a:solidFill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2" name="Rectangle 11"/>
            <p:cNvSpPr/>
            <p:nvPr/>
          </p:nvSpPr>
          <p:spPr>
            <a:xfrm>
              <a:off x="3376736" y="3819773"/>
              <a:ext cx="689801" cy="209771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376736" y="4335201"/>
              <a:ext cx="899153" cy="173638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3614327" y="4056630"/>
              <a:ext cx="689801" cy="214616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56308" y="5800989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16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ounded Rectangle 116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251438" y="5768715"/>
            <a:ext cx="368234" cy="167189"/>
            <a:chOff x="5224482" y="3897359"/>
            <a:chExt cx="321757" cy="16200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19" name="Flowchart: Delay 20"/>
            <p:cNvSpPr/>
            <p:nvPr/>
          </p:nvSpPr>
          <p:spPr>
            <a:xfrm flipH="1">
              <a:off x="5224482" y="3897359"/>
              <a:ext cx="321695" cy="162009"/>
            </a:xfrm>
            <a:custGeom>
              <a:avLst/>
              <a:gdLst>
                <a:gd name="connsiteX0" fmla="*/ 0 w 318485"/>
                <a:gd name="connsiteY0" fmla="*/ 0 h 157581"/>
                <a:gd name="connsiteX1" fmla="*/ 159243 w 318485"/>
                <a:gd name="connsiteY1" fmla="*/ 0 h 157581"/>
                <a:gd name="connsiteX2" fmla="*/ 318486 w 318485"/>
                <a:gd name="connsiteY2" fmla="*/ 78791 h 157581"/>
                <a:gd name="connsiteX3" fmla="*/ 159243 w 318485"/>
                <a:gd name="connsiteY3" fmla="*/ 157582 h 157581"/>
                <a:gd name="connsiteX4" fmla="*/ 0 w 318485"/>
                <a:gd name="connsiteY4" fmla="*/ 157581 h 157581"/>
                <a:gd name="connsiteX5" fmla="*/ 0 w 318485"/>
                <a:gd name="connsiteY5" fmla="*/ 0 h 157581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0 w 318511"/>
                <a:gd name="connsiteY0" fmla="*/ 0 h 157582"/>
                <a:gd name="connsiteX1" fmla="*/ 149718 w 318511"/>
                <a:gd name="connsiteY1" fmla="*/ 47625 h 157582"/>
                <a:gd name="connsiteX2" fmla="*/ 318486 w 318511"/>
                <a:gd name="connsiteY2" fmla="*/ 78791 h 157582"/>
                <a:gd name="connsiteX3" fmla="*/ 159243 w 318511"/>
                <a:gd name="connsiteY3" fmla="*/ 157582 h 157582"/>
                <a:gd name="connsiteX4" fmla="*/ 0 w 318511"/>
                <a:gd name="connsiteY4" fmla="*/ 157581 h 157582"/>
                <a:gd name="connsiteX5" fmla="*/ 0 w 318511"/>
                <a:gd name="connsiteY5" fmla="*/ 0 h 157582"/>
                <a:gd name="connsiteX0" fmla="*/ 23813 w 318511"/>
                <a:gd name="connsiteY0" fmla="*/ 0 h 252832"/>
                <a:gd name="connsiteX1" fmla="*/ 149718 w 318511"/>
                <a:gd name="connsiteY1" fmla="*/ 142875 h 252832"/>
                <a:gd name="connsiteX2" fmla="*/ 318486 w 318511"/>
                <a:gd name="connsiteY2" fmla="*/ 174041 h 252832"/>
                <a:gd name="connsiteX3" fmla="*/ 159243 w 318511"/>
                <a:gd name="connsiteY3" fmla="*/ 252832 h 252832"/>
                <a:gd name="connsiteX4" fmla="*/ 0 w 318511"/>
                <a:gd name="connsiteY4" fmla="*/ 252831 h 252832"/>
                <a:gd name="connsiteX5" fmla="*/ 23813 w 318511"/>
                <a:gd name="connsiteY5" fmla="*/ 0 h 252832"/>
                <a:gd name="connsiteX0" fmla="*/ 48701 w 343399"/>
                <a:gd name="connsiteY0" fmla="*/ 3963 h 256795"/>
                <a:gd name="connsiteX1" fmla="*/ 174606 w 343399"/>
                <a:gd name="connsiteY1" fmla="*/ 146838 h 256795"/>
                <a:gd name="connsiteX2" fmla="*/ 343374 w 343399"/>
                <a:gd name="connsiteY2" fmla="*/ 178004 h 256795"/>
                <a:gd name="connsiteX3" fmla="*/ 184131 w 343399"/>
                <a:gd name="connsiteY3" fmla="*/ 256795 h 256795"/>
                <a:gd name="connsiteX4" fmla="*/ 24888 w 343399"/>
                <a:gd name="connsiteY4" fmla="*/ 256794 h 256795"/>
                <a:gd name="connsiteX5" fmla="*/ 48701 w 343399"/>
                <a:gd name="connsiteY5" fmla="*/ 3963 h 256795"/>
                <a:gd name="connsiteX0" fmla="*/ 62575 w 357273"/>
                <a:gd name="connsiteY0" fmla="*/ 3884 h 261477"/>
                <a:gd name="connsiteX1" fmla="*/ 188480 w 357273"/>
                <a:gd name="connsiteY1" fmla="*/ 146759 h 261477"/>
                <a:gd name="connsiteX2" fmla="*/ 357248 w 357273"/>
                <a:gd name="connsiteY2" fmla="*/ 177925 h 261477"/>
                <a:gd name="connsiteX3" fmla="*/ 198005 w 357273"/>
                <a:gd name="connsiteY3" fmla="*/ 256716 h 261477"/>
                <a:gd name="connsiteX4" fmla="*/ 5424 w 357273"/>
                <a:gd name="connsiteY4" fmla="*/ 261477 h 261477"/>
                <a:gd name="connsiteX5" fmla="*/ 62575 w 357273"/>
                <a:gd name="connsiteY5" fmla="*/ 3884 h 261477"/>
                <a:gd name="connsiteX0" fmla="*/ 62575 w 385841"/>
                <a:gd name="connsiteY0" fmla="*/ 3884 h 261477"/>
                <a:gd name="connsiteX1" fmla="*/ 188480 w 385841"/>
                <a:gd name="connsiteY1" fmla="*/ 146759 h 261477"/>
                <a:gd name="connsiteX2" fmla="*/ 385823 w 385841"/>
                <a:gd name="connsiteY2" fmla="*/ 206500 h 261477"/>
                <a:gd name="connsiteX3" fmla="*/ 198005 w 385841"/>
                <a:gd name="connsiteY3" fmla="*/ 256716 h 261477"/>
                <a:gd name="connsiteX4" fmla="*/ 5424 w 385841"/>
                <a:gd name="connsiteY4" fmla="*/ 261477 h 261477"/>
                <a:gd name="connsiteX5" fmla="*/ 62575 w 385841"/>
                <a:gd name="connsiteY5" fmla="*/ 3884 h 261477"/>
                <a:gd name="connsiteX0" fmla="*/ 62575 w 387429"/>
                <a:gd name="connsiteY0" fmla="*/ 3884 h 261477"/>
                <a:gd name="connsiteX1" fmla="*/ 97992 w 387429"/>
                <a:gd name="connsiteY1" fmla="*/ 165809 h 261477"/>
                <a:gd name="connsiteX2" fmla="*/ 385823 w 387429"/>
                <a:gd name="connsiteY2" fmla="*/ 206500 h 261477"/>
                <a:gd name="connsiteX3" fmla="*/ 198005 w 387429"/>
                <a:gd name="connsiteY3" fmla="*/ 256716 h 261477"/>
                <a:gd name="connsiteX4" fmla="*/ 5424 w 387429"/>
                <a:gd name="connsiteY4" fmla="*/ 261477 h 261477"/>
                <a:gd name="connsiteX5" fmla="*/ 62575 w 387429"/>
                <a:gd name="connsiteY5" fmla="*/ 3884 h 261477"/>
                <a:gd name="connsiteX0" fmla="*/ 69526 w 394380"/>
                <a:gd name="connsiteY0" fmla="*/ 3884 h 261477"/>
                <a:gd name="connsiteX1" fmla="*/ 104943 w 394380"/>
                <a:gd name="connsiteY1" fmla="*/ 165809 h 261477"/>
                <a:gd name="connsiteX2" fmla="*/ 392774 w 394380"/>
                <a:gd name="connsiteY2" fmla="*/ 206500 h 261477"/>
                <a:gd name="connsiteX3" fmla="*/ 204956 w 394380"/>
                <a:gd name="connsiteY3" fmla="*/ 256716 h 261477"/>
                <a:gd name="connsiteX4" fmla="*/ 700 w 394380"/>
                <a:gd name="connsiteY4" fmla="*/ 261477 h 261477"/>
                <a:gd name="connsiteX5" fmla="*/ 69526 w 394380"/>
                <a:gd name="connsiteY5" fmla="*/ 3884 h 261477"/>
                <a:gd name="connsiteX0" fmla="*/ 69526 w 394298"/>
                <a:gd name="connsiteY0" fmla="*/ 3884 h 261477"/>
                <a:gd name="connsiteX1" fmla="*/ 107862 w 394298"/>
                <a:gd name="connsiteY1" fmla="*/ 173495 h 261477"/>
                <a:gd name="connsiteX2" fmla="*/ 392774 w 394298"/>
                <a:gd name="connsiteY2" fmla="*/ 206500 h 261477"/>
                <a:gd name="connsiteX3" fmla="*/ 204956 w 394298"/>
                <a:gd name="connsiteY3" fmla="*/ 256716 h 261477"/>
                <a:gd name="connsiteX4" fmla="*/ 700 w 394298"/>
                <a:gd name="connsiteY4" fmla="*/ 261477 h 261477"/>
                <a:gd name="connsiteX5" fmla="*/ 69526 w 394298"/>
                <a:gd name="connsiteY5" fmla="*/ 3884 h 2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298" h="261477">
                  <a:moveTo>
                    <a:pt x="69526" y="3884"/>
                  </a:moveTo>
                  <a:cubicBezTo>
                    <a:pt x="122607" y="3884"/>
                    <a:pt x="54781" y="173495"/>
                    <a:pt x="107862" y="173495"/>
                  </a:cubicBezTo>
                  <a:cubicBezTo>
                    <a:pt x="276772" y="92532"/>
                    <a:pt x="376592" y="192630"/>
                    <a:pt x="392774" y="206500"/>
                  </a:cubicBezTo>
                  <a:cubicBezTo>
                    <a:pt x="408956" y="220370"/>
                    <a:pt x="292903" y="256716"/>
                    <a:pt x="204956" y="256716"/>
                  </a:cubicBezTo>
                  <a:lnTo>
                    <a:pt x="700" y="261477"/>
                  </a:lnTo>
                  <a:cubicBezTo>
                    <a:pt x="8638" y="177200"/>
                    <a:pt x="-28899" y="-30901"/>
                    <a:pt x="69526" y="3884"/>
                  </a:cubicBezTo>
                  <a:close/>
                </a:path>
              </a:pathLst>
            </a:cu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ounded Rectangle 119"/>
            <p:cNvSpPr/>
            <p:nvPr/>
          </p:nvSpPr>
          <p:spPr>
            <a:xfrm flipH="1">
              <a:off x="5474239" y="3897359"/>
              <a:ext cx="72000" cy="81003"/>
            </a:xfrm>
            <a:prstGeom prst="roundRect">
              <a:avLst/>
            </a:prstGeom>
            <a:solidFill>
              <a:srgbClr val="D0B85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70944" y="5229200"/>
            <a:ext cx="332464" cy="608034"/>
            <a:chOff x="4139952" y="4576755"/>
            <a:chExt cx="332464" cy="608034"/>
          </a:xfrm>
          <a:solidFill>
            <a:srgbClr val="A46200"/>
          </a:solidFill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16" name="Rectangle 15"/>
            <p:cNvSpPr/>
            <p:nvPr/>
          </p:nvSpPr>
          <p:spPr>
            <a:xfrm>
              <a:off x="4352913" y="4578732"/>
              <a:ext cx="119503" cy="580135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Rectangle 100"/>
            <p:cNvSpPr/>
            <p:nvPr/>
          </p:nvSpPr>
          <p:spPr>
            <a:xfrm rot="5400000">
              <a:off x="4252822" y="4463885"/>
              <a:ext cx="106723" cy="332464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Rectangle 101"/>
            <p:cNvSpPr/>
            <p:nvPr/>
          </p:nvSpPr>
          <p:spPr>
            <a:xfrm rot="2329541">
              <a:off x="4213090" y="4779326"/>
              <a:ext cx="106723" cy="405463"/>
            </a:xfrm>
            <a:prstGeom prst="rect">
              <a:avLst/>
            </a:prstGeom>
            <a:grp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7" name="Freeform 56"/>
          <p:cNvSpPr/>
          <p:nvPr/>
        </p:nvSpPr>
        <p:spPr>
          <a:xfrm>
            <a:off x="6878854" y="1654366"/>
            <a:ext cx="1150395" cy="1391251"/>
          </a:xfrm>
          <a:custGeom>
            <a:avLst/>
            <a:gdLst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79700 w 2844800"/>
              <a:gd name="connsiteY2" fmla="*/ 1587500 h 3416300"/>
              <a:gd name="connsiteX3" fmla="*/ 2755900 w 2844800"/>
              <a:gd name="connsiteY3" fmla="*/ 10287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797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57188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57188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7393 h 3430593"/>
              <a:gd name="connsiteX1" fmla="*/ 2324100 w 2844800"/>
              <a:gd name="connsiteY1" fmla="*/ 2401893 h 3430593"/>
              <a:gd name="connsiteX2" fmla="*/ 2603500 w 2844800"/>
              <a:gd name="connsiteY2" fmla="*/ 1601793 h 3430593"/>
              <a:gd name="connsiteX3" fmla="*/ 2590800 w 2844800"/>
              <a:gd name="connsiteY3" fmla="*/ 827093 h 3430593"/>
              <a:gd name="connsiteX4" fmla="*/ 2127250 w 2844800"/>
              <a:gd name="connsiteY4" fmla="*/ 304805 h 3430593"/>
              <a:gd name="connsiteX5" fmla="*/ 1435100 w 2844800"/>
              <a:gd name="connsiteY5" fmla="*/ 14293 h 3430593"/>
              <a:gd name="connsiteX6" fmla="*/ 804862 w 2844800"/>
              <a:gd name="connsiteY6" fmla="*/ 74618 h 3430593"/>
              <a:gd name="connsiteX7" fmla="*/ 369095 w 2844800"/>
              <a:gd name="connsiteY7" fmla="*/ 341318 h 3430593"/>
              <a:gd name="connsiteX8" fmla="*/ 196056 w 2844800"/>
              <a:gd name="connsiteY8" fmla="*/ 979493 h 3430593"/>
              <a:gd name="connsiteX9" fmla="*/ 254000 w 2844800"/>
              <a:gd name="connsiteY9" fmla="*/ 1271593 h 3430593"/>
              <a:gd name="connsiteX10" fmla="*/ 317500 w 2844800"/>
              <a:gd name="connsiteY10" fmla="*/ 1436693 h 3430593"/>
              <a:gd name="connsiteX11" fmla="*/ 0 w 2844800"/>
              <a:gd name="connsiteY11" fmla="*/ 2084393 h 3430593"/>
              <a:gd name="connsiteX12" fmla="*/ 101600 w 2844800"/>
              <a:gd name="connsiteY12" fmla="*/ 2198693 h 3430593"/>
              <a:gd name="connsiteX13" fmla="*/ 342900 w 2844800"/>
              <a:gd name="connsiteY13" fmla="*/ 2135193 h 3430593"/>
              <a:gd name="connsiteX14" fmla="*/ 368300 w 2844800"/>
              <a:gd name="connsiteY14" fmla="*/ 2236793 h 3430593"/>
              <a:gd name="connsiteX15" fmla="*/ 317500 w 2844800"/>
              <a:gd name="connsiteY15" fmla="*/ 2287593 h 3430593"/>
              <a:gd name="connsiteX16" fmla="*/ 368300 w 2844800"/>
              <a:gd name="connsiteY16" fmla="*/ 2376493 h 3430593"/>
              <a:gd name="connsiteX17" fmla="*/ 355600 w 2844800"/>
              <a:gd name="connsiteY17" fmla="*/ 2401893 h 3430593"/>
              <a:gd name="connsiteX18" fmla="*/ 419100 w 2844800"/>
              <a:gd name="connsiteY18" fmla="*/ 2566993 h 3430593"/>
              <a:gd name="connsiteX19" fmla="*/ 406400 w 2844800"/>
              <a:gd name="connsiteY19" fmla="*/ 2655893 h 3430593"/>
              <a:gd name="connsiteX20" fmla="*/ 393700 w 2844800"/>
              <a:gd name="connsiteY20" fmla="*/ 2808293 h 3430593"/>
              <a:gd name="connsiteX21" fmla="*/ 546100 w 2844800"/>
              <a:gd name="connsiteY21" fmla="*/ 2897193 h 3430593"/>
              <a:gd name="connsiteX22" fmla="*/ 889000 w 2844800"/>
              <a:gd name="connsiteY22" fmla="*/ 2693993 h 3430593"/>
              <a:gd name="connsiteX23" fmla="*/ 1066800 w 2844800"/>
              <a:gd name="connsiteY23" fmla="*/ 2757493 h 3430593"/>
              <a:gd name="connsiteX24" fmla="*/ 1168400 w 2844800"/>
              <a:gd name="connsiteY24" fmla="*/ 3430593 h 3430593"/>
              <a:gd name="connsiteX25" fmla="*/ 2844800 w 2844800"/>
              <a:gd name="connsiteY25" fmla="*/ 3392493 h 3430593"/>
              <a:gd name="connsiteX26" fmla="*/ 2730500 w 2844800"/>
              <a:gd name="connsiteY26" fmla="*/ 3125793 h 3430593"/>
              <a:gd name="connsiteX27" fmla="*/ 2730500 w 2844800"/>
              <a:gd name="connsiteY27" fmla="*/ 3125793 h 3430593"/>
              <a:gd name="connsiteX28" fmla="*/ 2730500 w 2844800"/>
              <a:gd name="connsiteY28" fmla="*/ 3125793 h 3430593"/>
              <a:gd name="connsiteX29" fmla="*/ 2730500 w 2844800"/>
              <a:gd name="connsiteY29" fmla="*/ 3125793 h 3430593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28118 w 2804318"/>
              <a:gd name="connsiteY0" fmla="*/ 3226379 h 3429579"/>
              <a:gd name="connsiteX1" fmla="*/ 2283618 w 2804318"/>
              <a:gd name="connsiteY1" fmla="*/ 2400879 h 3429579"/>
              <a:gd name="connsiteX2" fmla="*/ 2529681 w 2804318"/>
              <a:gd name="connsiteY2" fmla="*/ 1586492 h 3429579"/>
              <a:gd name="connsiteX3" fmla="*/ 2497930 w 2804318"/>
              <a:gd name="connsiteY3" fmla="*/ 816554 h 3429579"/>
              <a:gd name="connsiteX4" fmla="*/ 2110580 w 2804318"/>
              <a:gd name="connsiteY4" fmla="*/ 289504 h 3429579"/>
              <a:gd name="connsiteX5" fmla="*/ 1394618 w 2804318"/>
              <a:gd name="connsiteY5" fmla="*/ 13279 h 3429579"/>
              <a:gd name="connsiteX6" fmla="*/ 764380 w 2804318"/>
              <a:gd name="connsiteY6" fmla="*/ 73604 h 3429579"/>
              <a:gd name="connsiteX7" fmla="*/ 328613 w 2804318"/>
              <a:gd name="connsiteY7" fmla="*/ 340304 h 3429579"/>
              <a:gd name="connsiteX8" fmla="*/ 155574 w 2804318"/>
              <a:gd name="connsiteY8" fmla="*/ 978479 h 3429579"/>
              <a:gd name="connsiteX9" fmla="*/ 213518 w 2804318"/>
              <a:gd name="connsiteY9" fmla="*/ 1270579 h 3429579"/>
              <a:gd name="connsiteX10" fmla="*/ 277018 w 2804318"/>
              <a:gd name="connsiteY10" fmla="*/ 1435679 h 3429579"/>
              <a:gd name="connsiteX11" fmla="*/ 0 w 2804318"/>
              <a:gd name="connsiteY11" fmla="*/ 2021466 h 3429579"/>
              <a:gd name="connsiteX12" fmla="*/ 61118 w 2804318"/>
              <a:gd name="connsiteY12" fmla="*/ 2197679 h 3429579"/>
              <a:gd name="connsiteX13" fmla="*/ 302418 w 2804318"/>
              <a:gd name="connsiteY13" fmla="*/ 2134179 h 3429579"/>
              <a:gd name="connsiteX14" fmla="*/ 327818 w 2804318"/>
              <a:gd name="connsiteY14" fmla="*/ 2235779 h 3429579"/>
              <a:gd name="connsiteX15" fmla="*/ 277018 w 2804318"/>
              <a:gd name="connsiteY15" fmla="*/ 2286579 h 3429579"/>
              <a:gd name="connsiteX16" fmla="*/ 327818 w 2804318"/>
              <a:gd name="connsiteY16" fmla="*/ 2375479 h 3429579"/>
              <a:gd name="connsiteX17" fmla="*/ 315118 w 2804318"/>
              <a:gd name="connsiteY17" fmla="*/ 2400879 h 3429579"/>
              <a:gd name="connsiteX18" fmla="*/ 378618 w 2804318"/>
              <a:gd name="connsiteY18" fmla="*/ 2565979 h 3429579"/>
              <a:gd name="connsiteX19" fmla="*/ 365918 w 2804318"/>
              <a:gd name="connsiteY19" fmla="*/ 2654879 h 3429579"/>
              <a:gd name="connsiteX20" fmla="*/ 357981 w 2804318"/>
              <a:gd name="connsiteY20" fmla="*/ 2802516 h 3429579"/>
              <a:gd name="connsiteX21" fmla="*/ 505618 w 2804318"/>
              <a:gd name="connsiteY21" fmla="*/ 2896179 h 3429579"/>
              <a:gd name="connsiteX22" fmla="*/ 848518 w 2804318"/>
              <a:gd name="connsiteY22" fmla="*/ 2692979 h 3429579"/>
              <a:gd name="connsiteX23" fmla="*/ 1026318 w 2804318"/>
              <a:gd name="connsiteY23" fmla="*/ 2756479 h 3429579"/>
              <a:gd name="connsiteX24" fmla="*/ 1127918 w 2804318"/>
              <a:gd name="connsiteY24" fmla="*/ 3429579 h 3429579"/>
              <a:gd name="connsiteX25" fmla="*/ 2804318 w 2804318"/>
              <a:gd name="connsiteY25" fmla="*/ 3391479 h 3429579"/>
              <a:gd name="connsiteX26" fmla="*/ 2720974 w 2804318"/>
              <a:gd name="connsiteY26" fmla="*/ 3210504 h 3429579"/>
              <a:gd name="connsiteX27" fmla="*/ 2725737 w 2804318"/>
              <a:gd name="connsiteY27" fmla="*/ 3231936 h 3429579"/>
              <a:gd name="connsiteX28" fmla="*/ 2730500 w 2804318"/>
              <a:gd name="connsiteY28" fmla="*/ 3212885 h 3429579"/>
              <a:gd name="connsiteX29" fmla="*/ 2732880 w 2804318"/>
              <a:gd name="connsiteY29" fmla="*/ 3227173 h 3429579"/>
              <a:gd name="connsiteX0" fmla="*/ 2738659 w 2814859"/>
              <a:gd name="connsiteY0" fmla="*/ 3226379 h 3429579"/>
              <a:gd name="connsiteX1" fmla="*/ 2294159 w 2814859"/>
              <a:gd name="connsiteY1" fmla="*/ 2400879 h 3429579"/>
              <a:gd name="connsiteX2" fmla="*/ 2540222 w 2814859"/>
              <a:gd name="connsiteY2" fmla="*/ 1586492 h 3429579"/>
              <a:gd name="connsiteX3" fmla="*/ 2508471 w 2814859"/>
              <a:gd name="connsiteY3" fmla="*/ 816554 h 3429579"/>
              <a:gd name="connsiteX4" fmla="*/ 2121121 w 2814859"/>
              <a:gd name="connsiteY4" fmla="*/ 289504 h 3429579"/>
              <a:gd name="connsiteX5" fmla="*/ 1405159 w 2814859"/>
              <a:gd name="connsiteY5" fmla="*/ 13279 h 3429579"/>
              <a:gd name="connsiteX6" fmla="*/ 774921 w 2814859"/>
              <a:gd name="connsiteY6" fmla="*/ 73604 h 3429579"/>
              <a:gd name="connsiteX7" fmla="*/ 339154 w 2814859"/>
              <a:gd name="connsiteY7" fmla="*/ 340304 h 3429579"/>
              <a:gd name="connsiteX8" fmla="*/ 166115 w 2814859"/>
              <a:gd name="connsiteY8" fmla="*/ 978479 h 3429579"/>
              <a:gd name="connsiteX9" fmla="*/ 224059 w 2814859"/>
              <a:gd name="connsiteY9" fmla="*/ 1270579 h 3429579"/>
              <a:gd name="connsiteX10" fmla="*/ 287559 w 2814859"/>
              <a:gd name="connsiteY10" fmla="*/ 1435679 h 3429579"/>
              <a:gd name="connsiteX11" fmla="*/ 10541 w 2814859"/>
              <a:gd name="connsiteY11" fmla="*/ 2021466 h 3429579"/>
              <a:gd name="connsiteX12" fmla="*/ 71659 w 2814859"/>
              <a:gd name="connsiteY12" fmla="*/ 2197679 h 3429579"/>
              <a:gd name="connsiteX13" fmla="*/ 312959 w 2814859"/>
              <a:gd name="connsiteY13" fmla="*/ 2134179 h 3429579"/>
              <a:gd name="connsiteX14" fmla="*/ 338359 w 2814859"/>
              <a:gd name="connsiteY14" fmla="*/ 2235779 h 3429579"/>
              <a:gd name="connsiteX15" fmla="*/ 287559 w 2814859"/>
              <a:gd name="connsiteY15" fmla="*/ 2286579 h 3429579"/>
              <a:gd name="connsiteX16" fmla="*/ 338359 w 2814859"/>
              <a:gd name="connsiteY16" fmla="*/ 2375479 h 3429579"/>
              <a:gd name="connsiteX17" fmla="*/ 325659 w 2814859"/>
              <a:gd name="connsiteY17" fmla="*/ 2400879 h 3429579"/>
              <a:gd name="connsiteX18" fmla="*/ 389159 w 2814859"/>
              <a:gd name="connsiteY18" fmla="*/ 2565979 h 3429579"/>
              <a:gd name="connsiteX19" fmla="*/ 376459 w 2814859"/>
              <a:gd name="connsiteY19" fmla="*/ 2654879 h 3429579"/>
              <a:gd name="connsiteX20" fmla="*/ 368522 w 2814859"/>
              <a:gd name="connsiteY20" fmla="*/ 2802516 h 3429579"/>
              <a:gd name="connsiteX21" fmla="*/ 516159 w 2814859"/>
              <a:gd name="connsiteY21" fmla="*/ 2896179 h 3429579"/>
              <a:gd name="connsiteX22" fmla="*/ 859059 w 2814859"/>
              <a:gd name="connsiteY22" fmla="*/ 2692979 h 3429579"/>
              <a:gd name="connsiteX23" fmla="*/ 1036859 w 2814859"/>
              <a:gd name="connsiteY23" fmla="*/ 2756479 h 3429579"/>
              <a:gd name="connsiteX24" fmla="*/ 1138459 w 2814859"/>
              <a:gd name="connsiteY24" fmla="*/ 3429579 h 3429579"/>
              <a:gd name="connsiteX25" fmla="*/ 2814859 w 2814859"/>
              <a:gd name="connsiteY25" fmla="*/ 3391479 h 3429579"/>
              <a:gd name="connsiteX26" fmla="*/ 2731515 w 2814859"/>
              <a:gd name="connsiteY26" fmla="*/ 3210504 h 3429579"/>
              <a:gd name="connsiteX27" fmla="*/ 2736278 w 2814859"/>
              <a:gd name="connsiteY27" fmla="*/ 3231936 h 3429579"/>
              <a:gd name="connsiteX28" fmla="*/ 2741041 w 2814859"/>
              <a:gd name="connsiteY28" fmla="*/ 3212885 h 3429579"/>
              <a:gd name="connsiteX29" fmla="*/ 2743421 w 2814859"/>
              <a:gd name="connsiteY29" fmla="*/ 3227173 h 3429579"/>
              <a:gd name="connsiteX0" fmla="*/ 2738659 w 2814859"/>
              <a:gd name="connsiteY0" fmla="*/ 3226379 h 3429579"/>
              <a:gd name="connsiteX1" fmla="*/ 2294159 w 2814859"/>
              <a:gd name="connsiteY1" fmla="*/ 2400879 h 3429579"/>
              <a:gd name="connsiteX2" fmla="*/ 2540222 w 2814859"/>
              <a:gd name="connsiteY2" fmla="*/ 1586492 h 3429579"/>
              <a:gd name="connsiteX3" fmla="*/ 2508471 w 2814859"/>
              <a:gd name="connsiteY3" fmla="*/ 816554 h 3429579"/>
              <a:gd name="connsiteX4" fmla="*/ 2121121 w 2814859"/>
              <a:gd name="connsiteY4" fmla="*/ 289504 h 3429579"/>
              <a:gd name="connsiteX5" fmla="*/ 1405159 w 2814859"/>
              <a:gd name="connsiteY5" fmla="*/ 13279 h 3429579"/>
              <a:gd name="connsiteX6" fmla="*/ 774921 w 2814859"/>
              <a:gd name="connsiteY6" fmla="*/ 73604 h 3429579"/>
              <a:gd name="connsiteX7" fmla="*/ 339154 w 2814859"/>
              <a:gd name="connsiteY7" fmla="*/ 340304 h 3429579"/>
              <a:gd name="connsiteX8" fmla="*/ 166115 w 2814859"/>
              <a:gd name="connsiteY8" fmla="*/ 978479 h 3429579"/>
              <a:gd name="connsiteX9" fmla="*/ 224059 w 2814859"/>
              <a:gd name="connsiteY9" fmla="*/ 1270579 h 3429579"/>
              <a:gd name="connsiteX10" fmla="*/ 287559 w 2814859"/>
              <a:gd name="connsiteY10" fmla="*/ 1435679 h 3429579"/>
              <a:gd name="connsiteX11" fmla="*/ 10541 w 2814859"/>
              <a:gd name="connsiteY11" fmla="*/ 2021466 h 3429579"/>
              <a:gd name="connsiteX12" fmla="*/ 71659 w 2814859"/>
              <a:gd name="connsiteY12" fmla="*/ 2197679 h 3429579"/>
              <a:gd name="connsiteX13" fmla="*/ 312959 w 2814859"/>
              <a:gd name="connsiteY13" fmla="*/ 2134179 h 3429579"/>
              <a:gd name="connsiteX14" fmla="*/ 338359 w 2814859"/>
              <a:gd name="connsiteY14" fmla="*/ 2235779 h 3429579"/>
              <a:gd name="connsiteX15" fmla="*/ 287559 w 2814859"/>
              <a:gd name="connsiteY15" fmla="*/ 2286579 h 3429579"/>
              <a:gd name="connsiteX16" fmla="*/ 338359 w 2814859"/>
              <a:gd name="connsiteY16" fmla="*/ 2375479 h 3429579"/>
              <a:gd name="connsiteX17" fmla="*/ 332803 w 2814859"/>
              <a:gd name="connsiteY17" fmla="*/ 2438979 h 3429579"/>
              <a:gd name="connsiteX18" fmla="*/ 389159 w 2814859"/>
              <a:gd name="connsiteY18" fmla="*/ 2565979 h 3429579"/>
              <a:gd name="connsiteX19" fmla="*/ 376459 w 2814859"/>
              <a:gd name="connsiteY19" fmla="*/ 2654879 h 3429579"/>
              <a:gd name="connsiteX20" fmla="*/ 368522 w 2814859"/>
              <a:gd name="connsiteY20" fmla="*/ 2802516 h 3429579"/>
              <a:gd name="connsiteX21" fmla="*/ 516159 w 2814859"/>
              <a:gd name="connsiteY21" fmla="*/ 2896179 h 3429579"/>
              <a:gd name="connsiteX22" fmla="*/ 859059 w 2814859"/>
              <a:gd name="connsiteY22" fmla="*/ 2692979 h 3429579"/>
              <a:gd name="connsiteX23" fmla="*/ 1036859 w 2814859"/>
              <a:gd name="connsiteY23" fmla="*/ 2756479 h 3429579"/>
              <a:gd name="connsiteX24" fmla="*/ 1138459 w 2814859"/>
              <a:gd name="connsiteY24" fmla="*/ 3429579 h 3429579"/>
              <a:gd name="connsiteX25" fmla="*/ 2814859 w 2814859"/>
              <a:gd name="connsiteY25" fmla="*/ 3391479 h 3429579"/>
              <a:gd name="connsiteX26" fmla="*/ 2731515 w 2814859"/>
              <a:gd name="connsiteY26" fmla="*/ 3210504 h 3429579"/>
              <a:gd name="connsiteX27" fmla="*/ 2736278 w 2814859"/>
              <a:gd name="connsiteY27" fmla="*/ 3231936 h 3429579"/>
              <a:gd name="connsiteX28" fmla="*/ 2741041 w 2814859"/>
              <a:gd name="connsiteY28" fmla="*/ 3212885 h 3429579"/>
              <a:gd name="connsiteX29" fmla="*/ 2743421 w 2814859"/>
              <a:gd name="connsiteY29" fmla="*/ 3227173 h 3429579"/>
              <a:gd name="connsiteX0" fmla="*/ 2743321 w 2819521"/>
              <a:gd name="connsiteY0" fmla="*/ 3226379 h 3429579"/>
              <a:gd name="connsiteX1" fmla="*/ 2298821 w 2819521"/>
              <a:gd name="connsiteY1" fmla="*/ 2400879 h 3429579"/>
              <a:gd name="connsiteX2" fmla="*/ 2544884 w 2819521"/>
              <a:gd name="connsiteY2" fmla="*/ 1586492 h 3429579"/>
              <a:gd name="connsiteX3" fmla="*/ 2513133 w 2819521"/>
              <a:gd name="connsiteY3" fmla="*/ 816554 h 3429579"/>
              <a:gd name="connsiteX4" fmla="*/ 2125783 w 2819521"/>
              <a:gd name="connsiteY4" fmla="*/ 289504 h 3429579"/>
              <a:gd name="connsiteX5" fmla="*/ 1409821 w 2819521"/>
              <a:gd name="connsiteY5" fmla="*/ 13279 h 3429579"/>
              <a:gd name="connsiteX6" fmla="*/ 779583 w 2819521"/>
              <a:gd name="connsiteY6" fmla="*/ 73604 h 3429579"/>
              <a:gd name="connsiteX7" fmla="*/ 343816 w 2819521"/>
              <a:gd name="connsiteY7" fmla="*/ 340304 h 3429579"/>
              <a:gd name="connsiteX8" fmla="*/ 170777 w 2819521"/>
              <a:gd name="connsiteY8" fmla="*/ 978479 h 3429579"/>
              <a:gd name="connsiteX9" fmla="*/ 228721 w 2819521"/>
              <a:gd name="connsiteY9" fmla="*/ 1270579 h 3429579"/>
              <a:gd name="connsiteX10" fmla="*/ 292221 w 2819521"/>
              <a:gd name="connsiteY10" fmla="*/ 1435679 h 3429579"/>
              <a:gd name="connsiteX11" fmla="*/ 15203 w 2819521"/>
              <a:gd name="connsiteY11" fmla="*/ 2021466 h 3429579"/>
              <a:gd name="connsiteX12" fmla="*/ 60446 w 2819521"/>
              <a:gd name="connsiteY12" fmla="*/ 2099254 h 3429579"/>
              <a:gd name="connsiteX13" fmla="*/ 317621 w 2819521"/>
              <a:gd name="connsiteY13" fmla="*/ 2134179 h 3429579"/>
              <a:gd name="connsiteX14" fmla="*/ 343021 w 2819521"/>
              <a:gd name="connsiteY14" fmla="*/ 2235779 h 3429579"/>
              <a:gd name="connsiteX15" fmla="*/ 292221 w 2819521"/>
              <a:gd name="connsiteY15" fmla="*/ 2286579 h 3429579"/>
              <a:gd name="connsiteX16" fmla="*/ 343021 w 2819521"/>
              <a:gd name="connsiteY16" fmla="*/ 2375479 h 3429579"/>
              <a:gd name="connsiteX17" fmla="*/ 337465 w 2819521"/>
              <a:gd name="connsiteY17" fmla="*/ 2438979 h 3429579"/>
              <a:gd name="connsiteX18" fmla="*/ 393821 w 2819521"/>
              <a:gd name="connsiteY18" fmla="*/ 2565979 h 3429579"/>
              <a:gd name="connsiteX19" fmla="*/ 381121 w 2819521"/>
              <a:gd name="connsiteY19" fmla="*/ 2654879 h 3429579"/>
              <a:gd name="connsiteX20" fmla="*/ 373184 w 2819521"/>
              <a:gd name="connsiteY20" fmla="*/ 2802516 h 3429579"/>
              <a:gd name="connsiteX21" fmla="*/ 520821 w 2819521"/>
              <a:gd name="connsiteY21" fmla="*/ 2896179 h 3429579"/>
              <a:gd name="connsiteX22" fmla="*/ 863721 w 2819521"/>
              <a:gd name="connsiteY22" fmla="*/ 2692979 h 3429579"/>
              <a:gd name="connsiteX23" fmla="*/ 1041521 w 2819521"/>
              <a:gd name="connsiteY23" fmla="*/ 2756479 h 3429579"/>
              <a:gd name="connsiteX24" fmla="*/ 1143121 w 2819521"/>
              <a:gd name="connsiteY24" fmla="*/ 3429579 h 3429579"/>
              <a:gd name="connsiteX25" fmla="*/ 2819521 w 2819521"/>
              <a:gd name="connsiteY25" fmla="*/ 3391479 h 3429579"/>
              <a:gd name="connsiteX26" fmla="*/ 2736177 w 2819521"/>
              <a:gd name="connsiteY26" fmla="*/ 3210504 h 3429579"/>
              <a:gd name="connsiteX27" fmla="*/ 2740940 w 2819521"/>
              <a:gd name="connsiteY27" fmla="*/ 3231936 h 3429579"/>
              <a:gd name="connsiteX28" fmla="*/ 2745703 w 2819521"/>
              <a:gd name="connsiteY28" fmla="*/ 3212885 h 3429579"/>
              <a:gd name="connsiteX29" fmla="*/ 2748083 w 2819521"/>
              <a:gd name="connsiteY29" fmla="*/ 3227173 h 3429579"/>
              <a:gd name="connsiteX0" fmla="*/ 2709882 w 2786082"/>
              <a:gd name="connsiteY0" fmla="*/ 3226379 h 3429579"/>
              <a:gd name="connsiteX1" fmla="*/ 2265382 w 2786082"/>
              <a:gd name="connsiteY1" fmla="*/ 2400879 h 3429579"/>
              <a:gd name="connsiteX2" fmla="*/ 2511445 w 2786082"/>
              <a:gd name="connsiteY2" fmla="*/ 1586492 h 3429579"/>
              <a:gd name="connsiteX3" fmla="*/ 2479694 w 2786082"/>
              <a:gd name="connsiteY3" fmla="*/ 816554 h 3429579"/>
              <a:gd name="connsiteX4" fmla="*/ 2092344 w 2786082"/>
              <a:gd name="connsiteY4" fmla="*/ 289504 h 3429579"/>
              <a:gd name="connsiteX5" fmla="*/ 1376382 w 2786082"/>
              <a:gd name="connsiteY5" fmla="*/ 13279 h 3429579"/>
              <a:gd name="connsiteX6" fmla="*/ 746144 w 2786082"/>
              <a:gd name="connsiteY6" fmla="*/ 73604 h 3429579"/>
              <a:gd name="connsiteX7" fmla="*/ 310377 w 2786082"/>
              <a:gd name="connsiteY7" fmla="*/ 340304 h 3429579"/>
              <a:gd name="connsiteX8" fmla="*/ 137338 w 2786082"/>
              <a:gd name="connsiteY8" fmla="*/ 978479 h 3429579"/>
              <a:gd name="connsiteX9" fmla="*/ 195282 w 2786082"/>
              <a:gd name="connsiteY9" fmla="*/ 1270579 h 3429579"/>
              <a:gd name="connsiteX10" fmla="*/ 258782 w 2786082"/>
              <a:gd name="connsiteY10" fmla="*/ 1435679 h 3429579"/>
              <a:gd name="connsiteX11" fmla="*/ 80189 w 2786082"/>
              <a:gd name="connsiteY11" fmla="*/ 1853191 h 3429579"/>
              <a:gd name="connsiteX12" fmla="*/ 27007 w 2786082"/>
              <a:gd name="connsiteY12" fmla="*/ 2099254 h 3429579"/>
              <a:gd name="connsiteX13" fmla="*/ 284182 w 2786082"/>
              <a:gd name="connsiteY13" fmla="*/ 2134179 h 3429579"/>
              <a:gd name="connsiteX14" fmla="*/ 309582 w 2786082"/>
              <a:gd name="connsiteY14" fmla="*/ 2235779 h 3429579"/>
              <a:gd name="connsiteX15" fmla="*/ 258782 w 2786082"/>
              <a:gd name="connsiteY15" fmla="*/ 2286579 h 3429579"/>
              <a:gd name="connsiteX16" fmla="*/ 309582 w 2786082"/>
              <a:gd name="connsiteY16" fmla="*/ 2375479 h 3429579"/>
              <a:gd name="connsiteX17" fmla="*/ 304026 w 2786082"/>
              <a:gd name="connsiteY17" fmla="*/ 2438979 h 3429579"/>
              <a:gd name="connsiteX18" fmla="*/ 360382 w 2786082"/>
              <a:gd name="connsiteY18" fmla="*/ 2565979 h 3429579"/>
              <a:gd name="connsiteX19" fmla="*/ 347682 w 2786082"/>
              <a:gd name="connsiteY19" fmla="*/ 2654879 h 3429579"/>
              <a:gd name="connsiteX20" fmla="*/ 339745 w 2786082"/>
              <a:gd name="connsiteY20" fmla="*/ 2802516 h 3429579"/>
              <a:gd name="connsiteX21" fmla="*/ 487382 w 2786082"/>
              <a:gd name="connsiteY21" fmla="*/ 2896179 h 3429579"/>
              <a:gd name="connsiteX22" fmla="*/ 830282 w 2786082"/>
              <a:gd name="connsiteY22" fmla="*/ 2692979 h 3429579"/>
              <a:gd name="connsiteX23" fmla="*/ 1008082 w 2786082"/>
              <a:gd name="connsiteY23" fmla="*/ 2756479 h 3429579"/>
              <a:gd name="connsiteX24" fmla="*/ 1109682 w 2786082"/>
              <a:gd name="connsiteY24" fmla="*/ 3429579 h 3429579"/>
              <a:gd name="connsiteX25" fmla="*/ 2786082 w 2786082"/>
              <a:gd name="connsiteY25" fmla="*/ 3391479 h 3429579"/>
              <a:gd name="connsiteX26" fmla="*/ 2702738 w 2786082"/>
              <a:gd name="connsiteY26" fmla="*/ 3210504 h 3429579"/>
              <a:gd name="connsiteX27" fmla="*/ 2707501 w 2786082"/>
              <a:gd name="connsiteY27" fmla="*/ 3231936 h 3429579"/>
              <a:gd name="connsiteX28" fmla="*/ 2712264 w 2786082"/>
              <a:gd name="connsiteY28" fmla="*/ 3212885 h 3429579"/>
              <a:gd name="connsiteX29" fmla="*/ 2714644 w 2786082"/>
              <a:gd name="connsiteY29" fmla="*/ 3227173 h 3429579"/>
              <a:gd name="connsiteX0" fmla="*/ 2709882 w 2786082"/>
              <a:gd name="connsiteY0" fmla="*/ 3226379 h 3429579"/>
              <a:gd name="connsiteX1" fmla="*/ 2265382 w 2786082"/>
              <a:gd name="connsiteY1" fmla="*/ 2400879 h 3429579"/>
              <a:gd name="connsiteX2" fmla="*/ 2511445 w 2786082"/>
              <a:gd name="connsiteY2" fmla="*/ 1586492 h 3429579"/>
              <a:gd name="connsiteX3" fmla="*/ 2479694 w 2786082"/>
              <a:gd name="connsiteY3" fmla="*/ 816554 h 3429579"/>
              <a:gd name="connsiteX4" fmla="*/ 2092344 w 2786082"/>
              <a:gd name="connsiteY4" fmla="*/ 289504 h 3429579"/>
              <a:gd name="connsiteX5" fmla="*/ 1376382 w 2786082"/>
              <a:gd name="connsiteY5" fmla="*/ 13279 h 3429579"/>
              <a:gd name="connsiteX6" fmla="*/ 746144 w 2786082"/>
              <a:gd name="connsiteY6" fmla="*/ 73604 h 3429579"/>
              <a:gd name="connsiteX7" fmla="*/ 310377 w 2786082"/>
              <a:gd name="connsiteY7" fmla="*/ 340304 h 3429579"/>
              <a:gd name="connsiteX8" fmla="*/ 137338 w 2786082"/>
              <a:gd name="connsiteY8" fmla="*/ 978479 h 3429579"/>
              <a:gd name="connsiteX9" fmla="*/ 195282 w 2786082"/>
              <a:gd name="connsiteY9" fmla="*/ 1270579 h 3429579"/>
              <a:gd name="connsiteX10" fmla="*/ 258782 w 2786082"/>
              <a:gd name="connsiteY10" fmla="*/ 1435679 h 3429579"/>
              <a:gd name="connsiteX11" fmla="*/ 166707 w 2786082"/>
              <a:gd name="connsiteY11" fmla="*/ 1711905 h 3429579"/>
              <a:gd name="connsiteX12" fmla="*/ 80189 w 2786082"/>
              <a:gd name="connsiteY12" fmla="*/ 1853191 h 3429579"/>
              <a:gd name="connsiteX13" fmla="*/ 27007 w 2786082"/>
              <a:gd name="connsiteY13" fmla="*/ 2099254 h 3429579"/>
              <a:gd name="connsiteX14" fmla="*/ 284182 w 2786082"/>
              <a:gd name="connsiteY14" fmla="*/ 2134179 h 3429579"/>
              <a:gd name="connsiteX15" fmla="*/ 309582 w 2786082"/>
              <a:gd name="connsiteY15" fmla="*/ 2235779 h 3429579"/>
              <a:gd name="connsiteX16" fmla="*/ 258782 w 2786082"/>
              <a:gd name="connsiteY16" fmla="*/ 2286579 h 3429579"/>
              <a:gd name="connsiteX17" fmla="*/ 309582 w 2786082"/>
              <a:gd name="connsiteY17" fmla="*/ 2375479 h 3429579"/>
              <a:gd name="connsiteX18" fmla="*/ 304026 w 2786082"/>
              <a:gd name="connsiteY18" fmla="*/ 2438979 h 3429579"/>
              <a:gd name="connsiteX19" fmla="*/ 360382 w 2786082"/>
              <a:gd name="connsiteY19" fmla="*/ 2565979 h 3429579"/>
              <a:gd name="connsiteX20" fmla="*/ 347682 w 2786082"/>
              <a:gd name="connsiteY20" fmla="*/ 2654879 h 3429579"/>
              <a:gd name="connsiteX21" fmla="*/ 339745 w 2786082"/>
              <a:gd name="connsiteY21" fmla="*/ 2802516 h 3429579"/>
              <a:gd name="connsiteX22" fmla="*/ 487382 w 2786082"/>
              <a:gd name="connsiteY22" fmla="*/ 2896179 h 3429579"/>
              <a:gd name="connsiteX23" fmla="*/ 830282 w 2786082"/>
              <a:gd name="connsiteY23" fmla="*/ 2692979 h 3429579"/>
              <a:gd name="connsiteX24" fmla="*/ 1008082 w 2786082"/>
              <a:gd name="connsiteY24" fmla="*/ 2756479 h 3429579"/>
              <a:gd name="connsiteX25" fmla="*/ 1109682 w 2786082"/>
              <a:gd name="connsiteY25" fmla="*/ 3429579 h 3429579"/>
              <a:gd name="connsiteX26" fmla="*/ 2786082 w 2786082"/>
              <a:gd name="connsiteY26" fmla="*/ 3391479 h 3429579"/>
              <a:gd name="connsiteX27" fmla="*/ 2702738 w 2786082"/>
              <a:gd name="connsiteY27" fmla="*/ 3210504 h 3429579"/>
              <a:gd name="connsiteX28" fmla="*/ 2707501 w 2786082"/>
              <a:gd name="connsiteY28" fmla="*/ 3231936 h 3429579"/>
              <a:gd name="connsiteX29" fmla="*/ 2712264 w 2786082"/>
              <a:gd name="connsiteY29" fmla="*/ 3212885 h 3429579"/>
              <a:gd name="connsiteX30" fmla="*/ 2714644 w 2786082"/>
              <a:gd name="connsiteY30" fmla="*/ 3227173 h 3429579"/>
              <a:gd name="connsiteX0" fmla="*/ 2707346 w 2783546"/>
              <a:gd name="connsiteY0" fmla="*/ 3226379 h 3429579"/>
              <a:gd name="connsiteX1" fmla="*/ 2262846 w 2783546"/>
              <a:gd name="connsiteY1" fmla="*/ 2400879 h 3429579"/>
              <a:gd name="connsiteX2" fmla="*/ 2508909 w 2783546"/>
              <a:gd name="connsiteY2" fmla="*/ 1586492 h 3429579"/>
              <a:gd name="connsiteX3" fmla="*/ 2477158 w 2783546"/>
              <a:gd name="connsiteY3" fmla="*/ 816554 h 3429579"/>
              <a:gd name="connsiteX4" fmla="*/ 2089808 w 2783546"/>
              <a:gd name="connsiteY4" fmla="*/ 289504 h 3429579"/>
              <a:gd name="connsiteX5" fmla="*/ 1373846 w 2783546"/>
              <a:gd name="connsiteY5" fmla="*/ 13279 h 3429579"/>
              <a:gd name="connsiteX6" fmla="*/ 743608 w 2783546"/>
              <a:gd name="connsiteY6" fmla="*/ 73604 h 3429579"/>
              <a:gd name="connsiteX7" fmla="*/ 307841 w 2783546"/>
              <a:gd name="connsiteY7" fmla="*/ 340304 h 3429579"/>
              <a:gd name="connsiteX8" fmla="*/ 134802 w 2783546"/>
              <a:gd name="connsiteY8" fmla="*/ 978479 h 3429579"/>
              <a:gd name="connsiteX9" fmla="*/ 192746 w 2783546"/>
              <a:gd name="connsiteY9" fmla="*/ 1270579 h 3429579"/>
              <a:gd name="connsiteX10" fmla="*/ 256246 w 2783546"/>
              <a:gd name="connsiteY10" fmla="*/ 1435679 h 3429579"/>
              <a:gd name="connsiteX11" fmla="*/ 164171 w 2783546"/>
              <a:gd name="connsiteY11" fmla="*/ 1711905 h 3429579"/>
              <a:gd name="connsiteX12" fmla="*/ 77653 w 2783546"/>
              <a:gd name="connsiteY12" fmla="*/ 1853191 h 3429579"/>
              <a:gd name="connsiteX13" fmla="*/ 24471 w 2783546"/>
              <a:gd name="connsiteY13" fmla="*/ 2099254 h 3429579"/>
              <a:gd name="connsiteX14" fmla="*/ 281646 w 2783546"/>
              <a:gd name="connsiteY14" fmla="*/ 2134179 h 3429579"/>
              <a:gd name="connsiteX15" fmla="*/ 307046 w 2783546"/>
              <a:gd name="connsiteY15" fmla="*/ 2235779 h 3429579"/>
              <a:gd name="connsiteX16" fmla="*/ 256246 w 2783546"/>
              <a:gd name="connsiteY16" fmla="*/ 2286579 h 3429579"/>
              <a:gd name="connsiteX17" fmla="*/ 307046 w 2783546"/>
              <a:gd name="connsiteY17" fmla="*/ 2375479 h 3429579"/>
              <a:gd name="connsiteX18" fmla="*/ 301490 w 2783546"/>
              <a:gd name="connsiteY18" fmla="*/ 2438979 h 3429579"/>
              <a:gd name="connsiteX19" fmla="*/ 357846 w 2783546"/>
              <a:gd name="connsiteY19" fmla="*/ 2565979 h 3429579"/>
              <a:gd name="connsiteX20" fmla="*/ 345146 w 2783546"/>
              <a:gd name="connsiteY20" fmla="*/ 2654879 h 3429579"/>
              <a:gd name="connsiteX21" fmla="*/ 337209 w 2783546"/>
              <a:gd name="connsiteY21" fmla="*/ 2802516 h 3429579"/>
              <a:gd name="connsiteX22" fmla="*/ 484846 w 2783546"/>
              <a:gd name="connsiteY22" fmla="*/ 2896179 h 3429579"/>
              <a:gd name="connsiteX23" fmla="*/ 827746 w 2783546"/>
              <a:gd name="connsiteY23" fmla="*/ 2692979 h 3429579"/>
              <a:gd name="connsiteX24" fmla="*/ 1005546 w 2783546"/>
              <a:gd name="connsiteY24" fmla="*/ 2756479 h 3429579"/>
              <a:gd name="connsiteX25" fmla="*/ 1107146 w 2783546"/>
              <a:gd name="connsiteY25" fmla="*/ 3429579 h 3429579"/>
              <a:gd name="connsiteX26" fmla="*/ 2783546 w 2783546"/>
              <a:gd name="connsiteY26" fmla="*/ 3391479 h 3429579"/>
              <a:gd name="connsiteX27" fmla="*/ 2700202 w 2783546"/>
              <a:gd name="connsiteY27" fmla="*/ 3210504 h 3429579"/>
              <a:gd name="connsiteX28" fmla="*/ 2704965 w 2783546"/>
              <a:gd name="connsiteY28" fmla="*/ 3231936 h 3429579"/>
              <a:gd name="connsiteX29" fmla="*/ 2709728 w 2783546"/>
              <a:gd name="connsiteY29" fmla="*/ 3212885 h 3429579"/>
              <a:gd name="connsiteX30" fmla="*/ 2712108 w 2783546"/>
              <a:gd name="connsiteY30" fmla="*/ 3227173 h 3429579"/>
              <a:gd name="connsiteX0" fmla="*/ 2707346 w 2783546"/>
              <a:gd name="connsiteY0" fmla="*/ 3226379 h 3429579"/>
              <a:gd name="connsiteX1" fmla="*/ 2262846 w 2783546"/>
              <a:gd name="connsiteY1" fmla="*/ 2400879 h 3429579"/>
              <a:gd name="connsiteX2" fmla="*/ 2508909 w 2783546"/>
              <a:gd name="connsiteY2" fmla="*/ 1586492 h 3429579"/>
              <a:gd name="connsiteX3" fmla="*/ 2477158 w 2783546"/>
              <a:gd name="connsiteY3" fmla="*/ 816554 h 3429579"/>
              <a:gd name="connsiteX4" fmla="*/ 2089808 w 2783546"/>
              <a:gd name="connsiteY4" fmla="*/ 289504 h 3429579"/>
              <a:gd name="connsiteX5" fmla="*/ 1373846 w 2783546"/>
              <a:gd name="connsiteY5" fmla="*/ 13279 h 3429579"/>
              <a:gd name="connsiteX6" fmla="*/ 743608 w 2783546"/>
              <a:gd name="connsiteY6" fmla="*/ 73604 h 3429579"/>
              <a:gd name="connsiteX7" fmla="*/ 307841 w 2783546"/>
              <a:gd name="connsiteY7" fmla="*/ 340304 h 3429579"/>
              <a:gd name="connsiteX8" fmla="*/ 134802 w 2783546"/>
              <a:gd name="connsiteY8" fmla="*/ 978479 h 3429579"/>
              <a:gd name="connsiteX9" fmla="*/ 192746 w 2783546"/>
              <a:gd name="connsiteY9" fmla="*/ 1270579 h 3429579"/>
              <a:gd name="connsiteX10" fmla="*/ 256246 w 2783546"/>
              <a:gd name="connsiteY10" fmla="*/ 1435679 h 3429579"/>
              <a:gd name="connsiteX11" fmla="*/ 164171 w 2783546"/>
              <a:gd name="connsiteY11" fmla="*/ 1711905 h 3429579"/>
              <a:gd name="connsiteX12" fmla="*/ 77653 w 2783546"/>
              <a:gd name="connsiteY12" fmla="*/ 1853191 h 3429579"/>
              <a:gd name="connsiteX13" fmla="*/ 24471 w 2783546"/>
              <a:gd name="connsiteY13" fmla="*/ 2099254 h 3429579"/>
              <a:gd name="connsiteX14" fmla="*/ 281646 w 2783546"/>
              <a:gd name="connsiteY14" fmla="*/ 2134179 h 3429579"/>
              <a:gd name="connsiteX15" fmla="*/ 307046 w 2783546"/>
              <a:gd name="connsiteY15" fmla="*/ 2235779 h 3429579"/>
              <a:gd name="connsiteX16" fmla="*/ 256246 w 2783546"/>
              <a:gd name="connsiteY16" fmla="*/ 2286579 h 3429579"/>
              <a:gd name="connsiteX17" fmla="*/ 307046 w 2783546"/>
              <a:gd name="connsiteY17" fmla="*/ 2375479 h 3429579"/>
              <a:gd name="connsiteX18" fmla="*/ 301490 w 2783546"/>
              <a:gd name="connsiteY18" fmla="*/ 2438979 h 3429579"/>
              <a:gd name="connsiteX19" fmla="*/ 357846 w 2783546"/>
              <a:gd name="connsiteY19" fmla="*/ 2565979 h 3429579"/>
              <a:gd name="connsiteX20" fmla="*/ 345146 w 2783546"/>
              <a:gd name="connsiteY20" fmla="*/ 2654879 h 3429579"/>
              <a:gd name="connsiteX21" fmla="*/ 337209 w 2783546"/>
              <a:gd name="connsiteY21" fmla="*/ 2802516 h 3429579"/>
              <a:gd name="connsiteX22" fmla="*/ 484846 w 2783546"/>
              <a:gd name="connsiteY22" fmla="*/ 2896179 h 3429579"/>
              <a:gd name="connsiteX23" fmla="*/ 827746 w 2783546"/>
              <a:gd name="connsiteY23" fmla="*/ 2692979 h 3429579"/>
              <a:gd name="connsiteX24" fmla="*/ 1005546 w 2783546"/>
              <a:gd name="connsiteY24" fmla="*/ 2756479 h 3429579"/>
              <a:gd name="connsiteX25" fmla="*/ 1107146 w 2783546"/>
              <a:gd name="connsiteY25" fmla="*/ 3429579 h 3429579"/>
              <a:gd name="connsiteX26" fmla="*/ 2783546 w 2783546"/>
              <a:gd name="connsiteY26" fmla="*/ 3391479 h 3429579"/>
              <a:gd name="connsiteX27" fmla="*/ 2700202 w 2783546"/>
              <a:gd name="connsiteY27" fmla="*/ 3210504 h 3429579"/>
              <a:gd name="connsiteX28" fmla="*/ 2704965 w 2783546"/>
              <a:gd name="connsiteY28" fmla="*/ 3231936 h 3429579"/>
              <a:gd name="connsiteX29" fmla="*/ 2709728 w 2783546"/>
              <a:gd name="connsiteY29" fmla="*/ 3212885 h 3429579"/>
              <a:gd name="connsiteX30" fmla="*/ 2712108 w 2783546"/>
              <a:gd name="connsiteY30" fmla="*/ 3227173 h 3429579"/>
              <a:gd name="connsiteX0" fmla="*/ 2720579 w 2796779"/>
              <a:gd name="connsiteY0" fmla="*/ 3226379 h 3429579"/>
              <a:gd name="connsiteX1" fmla="*/ 2276079 w 2796779"/>
              <a:gd name="connsiteY1" fmla="*/ 2400879 h 3429579"/>
              <a:gd name="connsiteX2" fmla="*/ 2522142 w 2796779"/>
              <a:gd name="connsiteY2" fmla="*/ 1586492 h 3429579"/>
              <a:gd name="connsiteX3" fmla="*/ 2490391 w 2796779"/>
              <a:gd name="connsiteY3" fmla="*/ 816554 h 3429579"/>
              <a:gd name="connsiteX4" fmla="*/ 2103041 w 2796779"/>
              <a:gd name="connsiteY4" fmla="*/ 289504 h 3429579"/>
              <a:gd name="connsiteX5" fmla="*/ 1387079 w 2796779"/>
              <a:gd name="connsiteY5" fmla="*/ 13279 h 3429579"/>
              <a:gd name="connsiteX6" fmla="*/ 756841 w 2796779"/>
              <a:gd name="connsiteY6" fmla="*/ 73604 h 3429579"/>
              <a:gd name="connsiteX7" fmla="*/ 321074 w 2796779"/>
              <a:gd name="connsiteY7" fmla="*/ 340304 h 3429579"/>
              <a:gd name="connsiteX8" fmla="*/ 148035 w 2796779"/>
              <a:gd name="connsiteY8" fmla="*/ 978479 h 3429579"/>
              <a:gd name="connsiteX9" fmla="*/ 205979 w 2796779"/>
              <a:gd name="connsiteY9" fmla="*/ 1270579 h 3429579"/>
              <a:gd name="connsiteX10" fmla="*/ 269479 w 2796779"/>
              <a:gd name="connsiteY10" fmla="*/ 1435679 h 3429579"/>
              <a:gd name="connsiteX11" fmla="*/ 177404 w 2796779"/>
              <a:gd name="connsiteY11" fmla="*/ 1711905 h 3429579"/>
              <a:gd name="connsiteX12" fmla="*/ 90886 w 2796779"/>
              <a:gd name="connsiteY12" fmla="*/ 1853191 h 3429579"/>
              <a:gd name="connsiteX13" fmla="*/ 37704 w 2796779"/>
              <a:gd name="connsiteY13" fmla="*/ 2099254 h 3429579"/>
              <a:gd name="connsiteX14" fmla="*/ 294879 w 2796779"/>
              <a:gd name="connsiteY14" fmla="*/ 2134179 h 3429579"/>
              <a:gd name="connsiteX15" fmla="*/ 320279 w 2796779"/>
              <a:gd name="connsiteY15" fmla="*/ 2235779 h 3429579"/>
              <a:gd name="connsiteX16" fmla="*/ 269479 w 2796779"/>
              <a:gd name="connsiteY16" fmla="*/ 2286579 h 3429579"/>
              <a:gd name="connsiteX17" fmla="*/ 320279 w 2796779"/>
              <a:gd name="connsiteY17" fmla="*/ 2375479 h 3429579"/>
              <a:gd name="connsiteX18" fmla="*/ 314723 w 2796779"/>
              <a:gd name="connsiteY18" fmla="*/ 2438979 h 3429579"/>
              <a:gd name="connsiteX19" fmla="*/ 371079 w 2796779"/>
              <a:gd name="connsiteY19" fmla="*/ 2565979 h 3429579"/>
              <a:gd name="connsiteX20" fmla="*/ 358379 w 2796779"/>
              <a:gd name="connsiteY20" fmla="*/ 2654879 h 3429579"/>
              <a:gd name="connsiteX21" fmla="*/ 350442 w 2796779"/>
              <a:gd name="connsiteY21" fmla="*/ 2802516 h 3429579"/>
              <a:gd name="connsiteX22" fmla="*/ 498079 w 2796779"/>
              <a:gd name="connsiteY22" fmla="*/ 2896179 h 3429579"/>
              <a:gd name="connsiteX23" fmla="*/ 840979 w 2796779"/>
              <a:gd name="connsiteY23" fmla="*/ 2692979 h 3429579"/>
              <a:gd name="connsiteX24" fmla="*/ 1018779 w 2796779"/>
              <a:gd name="connsiteY24" fmla="*/ 2756479 h 3429579"/>
              <a:gd name="connsiteX25" fmla="*/ 1120379 w 2796779"/>
              <a:gd name="connsiteY25" fmla="*/ 3429579 h 3429579"/>
              <a:gd name="connsiteX26" fmla="*/ 2796779 w 2796779"/>
              <a:gd name="connsiteY26" fmla="*/ 3391479 h 3429579"/>
              <a:gd name="connsiteX27" fmla="*/ 2713435 w 2796779"/>
              <a:gd name="connsiteY27" fmla="*/ 3210504 h 3429579"/>
              <a:gd name="connsiteX28" fmla="*/ 2718198 w 2796779"/>
              <a:gd name="connsiteY28" fmla="*/ 3231936 h 3429579"/>
              <a:gd name="connsiteX29" fmla="*/ 2722961 w 2796779"/>
              <a:gd name="connsiteY29" fmla="*/ 3212885 h 3429579"/>
              <a:gd name="connsiteX30" fmla="*/ 2725341 w 2796779"/>
              <a:gd name="connsiteY30" fmla="*/ 3227173 h 3429579"/>
              <a:gd name="connsiteX0" fmla="*/ 2720579 w 2796779"/>
              <a:gd name="connsiteY0" fmla="*/ 3226379 h 3429579"/>
              <a:gd name="connsiteX1" fmla="*/ 2276079 w 2796779"/>
              <a:gd name="connsiteY1" fmla="*/ 2400879 h 3429579"/>
              <a:gd name="connsiteX2" fmla="*/ 2522142 w 2796779"/>
              <a:gd name="connsiteY2" fmla="*/ 1586492 h 3429579"/>
              <a:gd name="connsiteX3" fmla="*/ 2490391 w 2796779"/>
              <a:gd name="connsiteY3" fmla="*/ 816554 h 3429579"/>
              <a:gd name="connsiteX4" fmla="*/ 2103041 w 2796779"/>
              <a:gd name="connsiteY4" fmla="*/ 289504 h 3429579"/>
              <a:gd name="connsiteX5" fmla="*/ 1387079 w 2796779"/>
              <a:gd name="connsiteY5" fmla="*/ 13279 h 3429579"/>
              <a:gd name="connsiteX6" fmla="*/ 756841 w 2796779"/>
              <a:gd name="connsiteY6" fmla="*/ 73604 h 3429579"/>
              <a:gd name="connsiteX7" fmla="*/ 321074 w 2796779"/>
              <a:gd name="connsiteY7" fmla="*/ 340304 h 3429579"/>
              <a:gd name="connsiteX8" fmla="*/ 148035 w 2796779"/>
              <a:gd name="connsiteY8" fmla="*/ 978479 h 3429579"/>
              <a:gd name="connsiteX9" fmla="*/ 205979 w 2796779"/>
              <a:gd name="connsiteY9" fmla="*/ 1270579 h 3429579"/>
              <a:gd name="connsiteX10" fmla="*/ 269479 w 2796779"/>
              <a:gd name="connsiteY10" fmla="*/ 1435679 h 3429579"/>
              <a:gd name="connsiteX11" fmla="*/ 177404 w 2796779"/>
              <a:gd name="connsiteY11" fmla="*/ 1711905 h 3429579"/>
              <a:gd name="connsiteX12" fmla="*/ 90886 w 2796779"/>
              <a:gd name="connsiteY12" fmla="*/ 1853191 h 3429579"/>
              <a:gd name="connsiteX13" fmla="*/ 37704 w 2796779"/>
              <a:gd name="connsiteY13" fmla="*/ 2099254 h 3429579"/>
              <a:gd name="connsiteX14" fmla="*/ 294879 w 2796779"/>
              <a:gd name="connsiteY14" fmla="*/ 2134179 h 3429579"/>
              <a:gd name="connsiteX15" fmla="*/ 320279 w 2796779"/>
              <a:gd name="connsiteY15" fmla="*/ 2235779 h 3429579"/>
              <a:gd name="connsiteX16" fmla="*/ 269479 w 2796779"/>
              <a:gd name="connsiteY16" fmla="*/ 2286579 h 3429579"/>
              <a:gd name="connsiteX17" fmla="*/ 320279 w 2796779"/>
              <a:gd name="connsiteY17" fmla="*/ 2375479 h 3429579"/>
              <a:gd name="connsiteX18" fmla="*/ 314723 w 2796779"/>
              <a:gd name="connsiteY18" fmla="*/ 2438979 h 3429579"/>
              <a:gd name="connsiteX19" fmla="*/ 371079 w 2796779"/>
              <a:gd name="connsiteY19" fmla="*/ 2565979 h 3429579"/>
              <a:gd name="connsiteX20" fmla="*/ 358379 w 2796779"/>
              <a:gd name="connsiteY20" fmla="*/ 2654879 h 3429579"/>
              <a:gd name="connsiteX21" fmla="*/ 350442 w 2796779"/>
              <a:gd name="connsiteY21" fmla="*/ 2802516 h 3429579"/>
              <a:gd name="connsiteX22" fmla="*/ 498079 w 2796779"/>
              <a:gd name="connsiteY22" fmla="*/ 2896179 h 3429579"/>
              <a:gd name="connsiteX23" fmla="*/ 840979 w 2796779"/>
              <a:gd name="connsiteY23" fmla="*/ 2692979 h 3429579"/>
              <a:gd name="connsiteX24" fmla="*/ 1018779 w 2796779"/>
              <a:gd name="connsiteY24" fmla="*/ 2756479 h 3429579"/>
              <a:gd name="connsiteX25" fmla="*/ 1120379 w 2796779"/>
              <a:gd name="connsiteY25" fmla="*/ 3429579 h 3429579"/>
              <a:gd name="connsiteX26" fmla="*/ 2796779 w 2796779"/>
              <a:gd name="connsiteY26" fmla="*/ 3391479 h 3429579"/>
              <a:gd name="connsiteX27" fmla="*/ 2713435 w 2796779"/>
              <a:gd name="connsiteY27" fmla="*/ 3210504 h 3429579"/>
              <a:gd name="connsiteX28" fmla="*/ 2718198 w 2796779"/>
              <a:gd name="connsiteY28" fmla="*/ 3231936 h 3429579"/>
              <a:gd name="connsiteX29" fmla="*/ 2722961 w 2796779"/>
              <a:gd name="connsiteY29" fmla="*/ 3212885 h 3429579"/>
              <a:gd name="connsiteX30" fmla="*/ 2725341 w 2796779"/>
              <a:gd name="connsiteY30" fmla="*/ 3227173 h 3429579"/>
              <a:gd name="connsiteX0" fmla="*/ 2703376 w 2779576"/>
              <a:gd name="connsiteY0" fmla="*/ 3226379 h 3429579"/>
              <a:gd name="connsiteX1" fmla="*/ 2258876 w 2779576"/>
              <a:gd name="connsiteY1" fmla="*/ 2400879 h 3429579"/>
              <a:gd name="connsiteX2" fmla="*/ 2504939 w 2779576"/>
              <a:gd name="connsiteY2" fmla="*/ 1586492 h 3429579"/>
              <a:gd name="connsiteX3" fmla="*/ 2473188 w 2779576"/>
              <a:gd name="connsiteY3" fmla="*/ 816554 h 3429579"/>
              <a:gd name="connsiteX4" fmla="*/ 2085838 w 2779576"/>
              <a:gd name="connsiteY4" fmla="*/ 289504 h 3429579"/>
              <a:gd name="connsiteX5" fmla="*/ 1369876 w 2779576"/>
              <a:gd name="connsiteY5" fmla="*/ 13279 h 3429579"/>
              <a:gd name="connsiteX6" fmla="*/ 739638 w 2779576"/>
              <a:gd name="connsiteY6" fmla="*/ 73604 h 3429579"/>
              <a:gd name="connsiteX7" fmla="*/ 303871 w 2779576"/>
              <a:gd name="connsiteY7" fmla="*/ 340304 h 3429579"/>
              <a:gd name="connsiteX8" fmla="*/ 130832 w 2779576"/>
              <a:gd name="connsiteY8" fmla="*/ 978479 h 3429579"/>
              <a:gd name="connsiteX9" fmla="*/ 188776 w 2779576"/>
              <a:gd name="connsiteY9" fmla="*/ 1270579 h 3429579"/>
              <a:gd name="connsiteX10" fmla="*/ 252276 w 2779576"/>
              <a:gd name="connsiteY10" fmla="*/ 1435679 h 3429579"/>
              <a:gd name="connsiteX11" fmla="*/ 160201 w 2779576"/>
              <a:gd name="connsiteY11" fmla="*/ 1711905 h 3429579"/>
              <a:gd name="connsiteX12" fmla="*/ 73683 w 2779576"/>
              <a:gd name="connsiteY12" fmla="*/ 1853191 h 3429579"/>
              <a:gd name="connsiteX13" fmla="*/ 45901 w 2779576"/>
              <a:gd name="connsiteY13" fmla="*/ 2083379 h 3429579"/>
              <a:gd name="connsiteX14" fmla="*/ 277676 w 2779576"/>
              <a:gd name="connsiteY14" fmla="*/ 2134179 h 3429579"/>
              <a:gd name="connsiteX15" fmla="*/ 303076 w 2779576"/>
              <a:gd name="connsiteY15" fmla="*/ 2235779 h 3429579"/>
              <a:gd name="connsiteX16" fmla="*/ 252276 w 2779576"/>
              <a:gd name="connsiteY16" fmla="*/ 2286579 h 3429579"/>
              <a:gd name="connsiteX17" fmla="*/ 303076 w 2779576"/>
              <a:gd name="connsiteY17" fmla="*/ 2375479 h 3429579"/>
              <a:gd name="connsiteX18" fmla="*/ 297520 w 2779576"/>
              <a:gd name="connsiteY18" fmla="*/ 2438979 h 3429579"/>
              <a:gd name="connsiteX19" fmla="*/ 353876 w 2779576"/>
              <a:gd name="connsiteY19" fmla="*/ 2565979 h 3429579"/>
              <a:gd name="connsiteX20" fmla="*/ 341176 w 2779576"/>
              <a:gd name="connsiteY20" fmla="*/ 2654879 h 3429579"/>
              <a:gd name="connsiteX21" fmla="*/ 333239 w 2779576"/>
              <a:gd name="connsiteY21" fmla="*/ 2802516 h 3429579"/>
              <a:gd name="connsiteX22" fmla="*/ 480876 w 2779576"/>
              <a:gd name="connsiteY22" fmla="*/ 2896179 h 3429579"/>
              <a:gd name="connsiteX23" fmla="*/ 823776 w 2779576"/>
              <a:gd name="connsiteY23" fmla="*/ 2692979 h 3429579"/>
              <a:gd name="connsiteX24" fmla="*/ 1001576 w 2779576"/>
              <a:gd name="connsiteY24" fmla="*/ 2756479 h 3429579"/>
              <a:gd name="connsiteX25" fmla="*/ 1103176 w 2779576"/>
              <a:gd name="connsiteY25" fmla="*/ 3429579 h 3429579"/>
              <a:gd name="connsiteX26" fmla="*/ 2779576 w 2779576"/>
              <a:gd name="connsiteY26" fmla="*/ 3391479 h 3429579"/>
              <a:gd name="connsiteX27" fmla="*/ 2696232 w 2779576"/>
              <a:gd name="connsiteY27" fmla="*/ 3210504 h 3429579"/>
              <a:gd name="connsiteX28" fmla="*/ 2700995 w 2779576"/>
              <a:gd name="connsiteY28" fmla="*/ 3231936 h 3429579"/>
              <a:gd name="connsiteX29" fmla="*/ 2705758 w 2779576"/>
              <a:gd name="connsiteY29" fmla="*/ 3212885 h 3429579"/>
              <a:gd name="connsiteX30" fmla="*/ 2708138 w 2779576"/>
              <a:gd name="connsiteY30" fmla="*/ 3227173 h 3429579"/>
              <a:gd name="connsiteX0" fmla="*/ 2709534 w 2785734"/>
              <a:gd name="connsiteY0" fmla="*/ 3226379 h 3429579"/>
              <a:gd name="connsiteX1" fmla="*/ 2265034 w 2785734"/>
              <a:gd name="connsiteY1" fmla="*/ 2400879 h 3429579"/>
              <a:gd name="connsiteX2" fmla="*/ 2511097 w 2785734"/>
              <a:gd name="connsiteY2" fmla="*/ 1586492 h 3429579"/>
              <a:gd name="connsiteX3" fmla="*/ 2479346 w 2785734"/>
              <a:gd name="connsiteY3" fmla="*/ 816554 h 3429579"/>
              <a:gd name="connsiteX4" fmla="*/ 2091996 w 2785734"/>
              <a:gd name="connsiteY4" fmla="*/ 289504 h 3429579"/>
              <a:gd name="connsiteX5" fmla="*/ 1376034 w 2785734"/>
              <a:gd name="connsiteY5" fmla="*/ 13279 h 3429579"/>
              <a:gd name="connsiteX6" fmla="*/ 745796 w 2785734"/>
              <a:gd name="connsiteY6" fmla="*/ 73604 h 3429579"/>
              <a:gd name="connsiteX7" fmla="*/ 310029 w 2785734"/>
              <a:gd name="connsiteY7" fmla="*/ 340304 h 3429579"/>
              <a:gd name="connsiteX8" fmla="*/ 136990 w 2785734"/>
              <a:gd name="connsiteY8" fmla="*/ 978479 h 3429579"/>
              <a:gd name="connsiteX9" fmla="*/ 194934 w 2785734"/>
              <a:gd name="connsiteY9" fmla="*/ 1270579 h 3429579"/>
              <a:gd name="connsiteX10" fmla="*/ 258434 w 2785734"/>
              <a:gd name="connsiteY10" fmla="*/ 1435679 h 3429579"/>
              <a:gd name="connsiteX11" fmla="*/ 166359 w 2785734"/>
              <a:gd name="connsiteY11" fmla="*/ 1711905 h 3429579"/>
              <a:gd name="connsiteX12" fmla="*/ 79841 w 2785734"/>
              <a:gd name="connsiteY12" fmla="*/ 1853191 h 3429579"/>
              <a:gd name="connsiteX13" fmla="*/ 42534 w 2785734"/>
              <a:gd name="connsiteY13" fmla="*/ 2105604 h 3429579"/>
              <a:gd name="connsiteX14" fmla="*/ 283834 w 2785734"/>
              <a:gd name="connsiteY14" fmla="*/ 2134179 h 3429579"/>
              <a:gd name="connsiteX15" fmla="*/ 309234 w 2785734"/>
              <a:gd name="connsiteY15" fmla="*/ 2235779 h 3429579"/>
              <a:gd name="connsiteX16" fmla="*/ 258434 w 2785734"/>
              <a:gd name="connsiteY16" fmla="*/ 2286579 h 3429579"/>
              <a:gd name="connsiteX17" fmla="*/ 309234 w 2785734"/>
              <a:gd name="connsiteY17" fmla="*/ 2375479 h 3429579"/>
              <a:gd name="connsiteX18" fmla="*/ 303678 w 2785734"/>
              <a:gd name="connsiteY18" fmla="*/ 2438979 h 3429579"/>
              <a:gd name="connsiteX19" fmla="*/ 360034 w 2785734"/>
              <a:gd name="connsiteY19" fmla="*/ 2565979 h 3429579"/>
              <a:gd name="connsiteX20" fmla="*/ 347334 w 2785734"/>
              <a:gd name="connsiteY20" fmla="*/ 2654879 h 3429579"/>
              <a:gd name="connsiteX21" fmla="*/ 339397 w 2785734"/>
              <a:gd name="connsiteY21" fmla="*/ 2802516 h 3429579"/>
              <a:gd name="connsiteX22" fmla="*/ 487034 w 2785734"/>
              <a:gd name="connsiteY22" fmla="*/ 2896179 h 3429579"/>
              <a:gd name="connsiteX23" fmla="*/ 829934 w 2785734"/>
              <a:gd name="connsiteY23" fmla="*/ 2692979 h 3429579"/>
              <a:gd name="connsiteX24" fmla="*/ 1007734 w 2785734"/>
              <a:gd name="connsiteY24" fmla="*/ 2756479 h 3429579"/>
              <a:gd name="connsiteX25" fmla="*/ 1109334 w 2785734"/>
              <a:gd name="connsiteY25" fmla="*/ 3429579 h 3429579"/>
              <a:gd name="connsiteX26" fmla="*/ 2785734 w 2785734"/>
              <a:gd name="connsiteY26" fmla="*/ 3391479 h 3429579"/>
              <a:gd name="connsiteX27" fmla="*/ 2702390 w 2785734"/>
              <a:gd name="connsiteY27" fmla="*/ 3210504 h 3429579"/>
              <a:gd name="connsiteX28" fmla="*/ 2707153 w 2785734"/>
              <a:gd name="connsiteY28" fmla="*/ 3231936 h 3429579"/>
              <a:gd name="connsiteX29" fmla="*/ 2711916 w 2785734"/>
              <a:gd name="connsiteY29" fmla="*/ 3212885 h 3429579"/>
              <a:gd name="connsiteX30" fmla="*/ 2714296 w 2785734"/>
              <a:gd name="connsiteY30" fmla="*/ 3227173 h 3429579"/>
              <a:gd name="connsiteX0" fmla="*/ 2719262 w 2795462"/>
              <a:gd name="connsiteY0" fmla="*/ 3226379 h 3429579"/>
              <a:gd name="connsiteX1" fmla="*/ 2274762 w 2795462"/>
              <a:gd name="connsiteY1" fmla="*/ 2400879 h 3429579"/>
              <a:gd name="connsiteX2" fmla="*/ 2520825 w 2795462"/>
              <a:gd name="connsiteY2" fmla="*/ 1586492 h 3429579"/>
              <a:gd name="connsiteX3" fmla="*/ 2489074 w 2795462"/>
              <a:gd name="connsiteY3" fmla="*/ 816554 h 3429579"/>
              <a:gd name="connsiteX4" fmla="*/ 2101724 w 2795462"/>
              <a:gd name="connsiteY4" fmla="*/ 289504 h 3429579"/>
              <a:gd name="connsiteX5" fmla="*/ 1385762 w 2795462"/>
              <a:gd name="connsiteY5" fmla="*/ 13279 h 3429579"/>
              <a:gd name="connsiteX6" fmla="*/ 755524 w 2795462"/>
              <a:gd name="connsiteY6" fmla="*/ 73604 h 3429579"/>
              <a:gd name="connsiteX7" fmla="*/ 319757 w 2795462"/>
              <a:gd name="connsiteY7" fmla="*/ 340304 h 3429579"/>
              <a:gd name="connsiteX8" fmla="*/ 146718 w 2795462"/>
              <a:gd name="connsiteY8" fmla="*/ 978479 h 3429579"/>
              <a:gd name="connsiteX9" fmla="*/ 204662 w 2795462"/>
              <a:gd name="connsiteY9" fmla="*/ 1270579 h 3429579"/>
              <a:gd name="connsiteX10" fmla="*/ 268162 w 2795462"/>
              <a:gd name="connsiteY10" fmla="*/ 1435679 h 3429579"/>
              <a:gd name="connsiteX11" fmla="*/ 176087 w 2795462"/>
              <a:gd name="connsiteY11" fmla="*/ 1711905 h 3429579"/>
              <a:gd name="connsiteX12" fmla="*/ 89569 w 2795462"/>
              <a:gd name="connsiteY12" fmla="*/ 1853191 h 3429579"/>
              <a:gd name="connsiteX13" fmla="*/ 52262 w 2795462"/>
              <a:gd name="connsiteY13" fmla="*/ 2105604 h 3429579"/>
              <a:gd name="connsiteX14" fmla="*/ 293562 w 2795462"/>
              <a:gd name="connsiteY14" fmla="*/ 2134179 h 3429579"/>
              <a:gd name="connsiteX15" fmla="*/ 318962 w 2795462"/>
              <a:gd name="connsiteY15" fmla="*/ 2235779 h 3429579"/>
              <a:gd name="connsiteX16" fmla="*/ 268162 w 2795462"/>
              <a:gd name="connsiteY16" fmla="*/ 2286579 h 3429579"/>
              <a:gd name="connsiteX17" fmla="*/ 318962 w 2795462"/>
              <a:gd name="connsiteY17" fmla="*/ 2375479 h 3429579"/>
              <a:gd name="connsiteX18" fmla="*/ 313406 w 2795462"/>
              <a:gd name="connsiteY18" fmla="*/ 2438979 h 3429579"/>
              <a:gd name="connsiteX19" fmla="*/ 369762 w 2795462"/>
              <a:gd name="connsiteY19" fmla="*/ 2565979 h 3429579"/>
              <a:gd name="connsiteX20" fmla="*/ 357062 w 2795462"/>
              <a:gd name="connsiteY20" fmla="*/ 2654879 h 3429579"/>
              <a:gd name="connsiteX21" fmla="*/ 349125 w 2795462"/>
              <a:gd name="connsiteY21" fmla="*/ 2802516 h 3429579"/>
              <a:gd name="connsiteX22" fmla="*/ 496762 w 2795462"/>
              <a:gd name="connsiteY22" fmla="*/ 2896179 h 3429579"/>
              <a:gd name="connsiteX23" fmla="*/ 839662 w 2795462"/>
              <a:gd name="connsiteY23" fmla="*/ 2692979 h 3429579"/>
              <a:gd name="connsiteX24" fmla="*/ 1017462 w 2795462"/>
              <a:gd name="connsiteY24" fmla="*/ 2756479 h 3429579"/>
              <a:gd name="connsiteX25" fmla="*/ 1119062 w 2795462"/>
              <a:gd name="connsiteY25" fmla="*/ 3429579 h 3429579"/>
              <a:gd name="connsiteX26" fmla="*/ 2795462 w 2795462"/>
              <a:gd name="connsiteY26" fmla="*/ 3391479 h 3429579"/>
              <a:gd name="connsiteX27" fmla="*/ 2712118 w 2795462"/>
              <a:gd name="connsiteY27" fmla="*/ 3210504 h 3429579"/>
              <a:gd name="connsiteX28" fmla="*/ 2716881 w 2795462"/>
              <a:gd name="connsiteY28" fmla="*/ 3231936 h 3429579"/>
              <a:gd name="connsiteX29" fmla="*/ 2721644 w 2795462"/>
              <a:gd name="connsiteY29" fmla="*/ 3212885 h 3429579"/>
              <a:gd name="connsiteX30" fmla="*/ 2724024 w 2795462"/>
              <a:gd name="connsiteY30" fmla="*/ 3227173 h 3429579"/>
              <a:gd name="connsiteX0" fmla="*/ 2717870 w 2794070"/>
              <a:gd name="connsiteY0" fmla="*/ 3226379 h 3429579"/>
              <a:gd name="connsiteX1" fmla="*/ 2273370 w 2794070"/>
              <a:gd name="connsiteY1" fmla="*/ 2400879 h 3429579"/>
              <a:gd name="connsiteX2" fmla="*/ 2519433 w 2794070"/>
              <a:gd name="connsiteY2" fmla="*/ 1586492 h 3429579"/>
              <a:gd name="connsiteX3" fmla="*/ 2487682 w 2794070"/>
              <a:gd name="connsiteY3" fmla="*/ 816554 h 3429579"/>
              <a:gd name="connsiteX4" fmla="*/ 2100332 w 2794070"/>
              <a:gd name="connsiteY4" fmla="*/ 289504 h 3429579"/>
              <a:gd name="connsiteX5" fmla="*/ 1384370 w 2794070"/>
              <a:gd name="connsiteY5" fmla="*/ 13279 h 3429579"/>
              <a:gd name="connsiteX6" fmla="*/ 754132 w 2794070"/>
              <a:gd name="connsiteY6" fmla="*/ 73604 h 3429579"/>
              <a:gd name="connsiteX7" fmla="*/ 318365 w 2794070"/>
              <a:gd name="connsiteY7" fmla="*/ 340304 h 3429579"/>
              <a:gd name="connsiteX8" fmla="*/ 145326 w 2794070"/>
              <a:gd name="connsiteY8" fmla="*/ 978479 h 3429579"/>
              <a:gd name="connsiteX9" fmla="*/ 203270 w 2794070"/>
              <a:gd name="connsiteY9" fmla="*/ 1270579 h 3429579"/>
              <a:gd name="connsiteX10" fmla="*/ 266770 w 2794070"/>
              <a:gd name="connsiteY10" fmla="*/ 1435679 h 3429579"/>
              <a:gd name="connsiteX11" fmla="*/ 174695 w 2794070"/>
              <a:gd name="connsiteY11" fmla="*/ 1711905 h 3429579"/>
              <a:gd name="connsiteX12" fmla="*/ 88177 w 2794070"/>
              <a:gd name="connsiteY12" fmla="*/ 1853191 h 3429579"/>
              <a:gd name="connsiteX13" fmla="*/ 50870 w 2794070"/>
              <a:gd name="connsiteY13" fmla="*/ 2105604 h 3429579"/>
              <a:gd name="connsiteX14" fmla="*/ 292170 w 2794070"/>
              <a:gd name="connsiteY14" fmla="*/ 2134179 h 3429579"/>
              <a:gd name="connsiteX15" fmla="*/ 317570 w 2794070"/>
              <a:gd name="connsiteY15" fmla="*/ 2235779 h 3429579"/>
              <a:gd name="connsiteX16" fmla="*/ 266770 w 2794070"/>
              <a:gd name="connsiteY16" fmla="*/ 2286579 h 3429579"/>
              <a:gd name="connsiteX17" fmla="*/ 317570 w 2794070"/>
              <a:gd name="connsiteY17" fmla="*/ 2375479 h 3429579"/>
              <a:gd name="connsiteX18" fmla="*/ 312014 w 2794070"/>
              <a:gd name="connsiteY18" fmla="*/ 2438979 h 3429579"/>
              <a:gd name="connsiteX19" fmla="*/ 368370 w 2794070"/>
              <a:gd name="connsiteY19" fmla="*/ 2565979 h 3429579"/>
              <a:gd name="connsiteX20" fmla="*/ 355670 w 2794070"/>
              <a:gd name="connsiteY20" fmla="*/ 2654879 h 3429579"/>
              <a:gd name="connsiteX21" fmla="*/ 347733 w 2794070"/>
              <a:gd name="connsiteY21" fmla="*/ 2802516 h 3429579"/>
              <a:gd name="connsiteX22" fmla="*/ 495370 w 2794070"/>
              <a:gd name="connsiteY22" fmla="*/ 2896179 h 3429579"/>
              <a:gd name="connsiteX23" fmla="*/ 838270 w 2794070"/>
              <a:gd name="connsiteY23" fmla="*/ 2692979 h 3429579"/>
              <a:gd name="connsiteX24" fmla="*/ 1016070 w 2794070"/>
              <a:gd name="connsiteY24" fmla="*/ 2756479 h 3429579"/>
              <a:gd name="connsiteX25" fmla="*/ 1117670 w 2794070"/>
              <a:gd name="connsiteY25" fmla="*/ 3429579 h 3429579"/>
              <a:gd name="connsiteX26" fmla="*/ 2794070 w 2794070"/>
              <a:gd name="connsiteY26" fmla="*/ 3391479 h 3429579"/>
              <a:gd name="connsiteX27" fmla="*/ 2710726 w 2794070"/>
              <a:gd name="connsiteY27" fmla="*/ 3210504 h 3429579"/>
              <a:gd name="connsiteX28" fmla="*/ 2715489 w 2794070"/>
              <a:gd name="connsiteY28" fmla="*/ 3231936 h 3429579"/>
              <a:gd name="connsiteX29" fmla="*/ 2720252 w 2794070"/>
              <a:gd name="connsiteY29" fmla="*/ 3212885 h 3429579"/>
              <a:gd name="connsiteX30" fmla="*/ 2722632 w 2794070"/>
              <a:gd name="connsiteY30" fmla="*/ 3227173 h 3429579"/>
              <a:gd name="connsiteX0" fmla="*/ 2686678 w 2762878"/>
              <a:gd name="connsiteY0" fmla="*/ 3226379 h 3429579"/>
              <a:gd name="connsiteX1" fmla="*/ 2242178 w 2762878"/>
              <a:gd name="connsiteY1" fmla="*/ 2400879 h 3429579"/>
              <a:gd name="connsiteX2" fmla="*/ 2488241 w 2762878"/>
              <a:gd name="connsiteY2" fmla="*/ 1586492 h 3429579"/>
              <a:gd name="connsiteX3" fmla="*/ 2456490 w 2762878"/>
              <a:gd name="connsiteY3" fmla="*/ 816554 h 3429579"/>
              <a:gd name="connsiteX4" fmla="*/ 2069140 w 2762878"/>
              <a:gd name="connsiteY4" fmla="*/ 289504 h 3429579"/>
              <a:gd name="connsiteX5" fmla="*/ 1353178 w 2762878"/>
              <a:gd name="connsiteY5" fmla="*/ 13279 h 3429579"/>
              <a:gd name="connsiteX6" fmla="*/ 722940 w 2762878"/>
              <a:gd name="connsiteY6" fmla="*/ 73604 h 3429579"/>
              <a:gd name="connsiteX7" fmla="*/ 287173 w 2762878"/>
              <a:gd name="connsiteY7" fmla="*/ 340304 h 3429579"/>
              <a:gd name="connsiteX8" fmla="*/ 114134 w 2762878"/>
              <a:gd name="connsiteY8" fmla="*/ 978479 h 3429579"/>
              <a:gd name="connsiteX9" fmla="*/ 172078 w 2762878"/>
              <a:gd name="connsiteY9" fmla="*/ 1270579 h 3429579"/>
              <a:gd name="connsiteX10" fmla="*/ 235578 w 2762878"/>
              <a:gd name="connsiteY10" fmla="*/ 1435679 h 3429579"/>
              <a:gd name="connsiteX11" fmla="*/ 143503 w 2762878"/>
              <a:gd name="connsiteY11" fmla="*/ 1711905 h 3429579"/>
              <a:gd name="connsiteX12" fmla="*/ 56985 w 2762878"/>
              <a:gd name="connsiteY12" fmla="*/ 1853191 h 3429579"/>
              <a:gd name="connsiteX13" fmla="*/ 73653 w 2762878"/>
              <a:gd name="connsiteY13" fmla="*/ 2105604 h 3429579"/>
              <a:gd name="connsiteX14" fmla="*/ 260978 w 2762878"/>
              <a:gd name="connsiteY14" fmla="*/ 2134179 h 3429579"/>
              <a:gd name="connsiteX15" fmla="*/ 286378 w 2762878"/>
              <a:gd name="connsiteY15" fmla="*/ 2235779 h 3429579"/>
              <a:gd name="connsiteX16" fmla="*/ 235578 w 2762878"/>
              <a:gd name="connsiteY16" fmla="*/ 2286579 h 3429579"/>
              <a:gd name="connsiteX17" fmla="*/ 286378 w 2762878"/>
              <a:gd name="connsiteY17" fmla="*/ 2375479 h 3429579"/>
              <a:gd name="connsiteX18" fmla="*/ 280822 w 2762878"/>
              <a:gd name="connsiteY18" fmla="*/ 2438979 h 3429579"/>
              <a:gd name="connsiteX19" fmla="*/ 337178 w 2762878"/>
              <a:gd name="connsiteY19" fmla="*/ 2565979 h 3429579"/>
              <a:gd name="connsiteX20" fmla="*/ 324478 w 2762878"/>
              <a:gd name="connsiteY20" fmla="*/ 2654879 h 3429579"/>
              <a:gd name="connsiteX21" fmla="*/ 316541 w 2762878"/>
              <a:gd name="connsiteY21" fmla="*/ 2802516 h 3429579"/>
              <a:gd name="connsiteX22" fmla="*/ 464178 w 2762878"/>
              <a:gd name="connsiteY22" fmla="*/ 2896179 h 3429579"/>
              <a:gd name="connsiteX23" fmla="*/ 807078 w 2762878"/>
              <a:gd name="connsiteY23" fmla="*/ 2692979 h 3429579"/>
              <a:gd name="connsiteX24" fmla="*/ 984878 w 2762878"/>
              <a:gd name="connsiteY24" fmla="*/ 2756479 h 3429579"/>
              <a:gd name="connsiteX25" fmla="*/ 1086478 w 2762878"/>
              <a:gd name="connsiteY25" fmla="*/ 3429579 h 3429579"/>
              <a:gd name="connsiteX26" fmla="*/ 2762878 w 2762878"/>
              <a:gd name="connsiteY26" fmla="*/ 3391479 h 3429579"/>
              <a:gd name="connsiteX27" fmla="*/ 2679534 w 2762878"/>
              <a:gd name="connsiteY27" fmla="*/ 3210504 h 3429579"/>
              <a:gd name="connsiteX28" fmla="*/ 2684297 w 2762878"/>
              <a:gd name="connsiteY28" fmla="*/ 3231936 h 3429579"/>
              <a:gd name="connsiteX29" fmla="*/ 2689060 w 2762878"/>
              <a:gd name="connsiteY29" fmla="*/ 3212885 h 3429579"/>
              <a:gd name="connsiteX30" fmla="*/ 2691440 w 2762878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34117 w 2753492"/>
              <a:gd name="connsiteY11" fmla="*/ 1711905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75429 w 2753492"/>
              <a:gd name="connsiteY22" fmla="*/ 281362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753492" h="3429579">
                <a:moveTo>
                  <a:pt x="2677292" y="3226379"/>
                </a:moveTo>
                <a:lnTo>
                  <a:pt x="2232792" y="2400879"/>
                </a:lnTo>
                <a:cubicBezTo>
                  <a:pt x="2325925" y="2134179"/>
                  <a:pt x="2438110" y="1891292"/>
                  <a:pt x="2478855" y="1586492"/>
                </a:cubicBezTo>
                <a:cubicBezTo>
                  <a:pt x="2546059" y="1309209"/>
                  <a:pt x="2532299" y="1065262"/>
                  <a:pt x="2447104" y="816554"/>
                </a:cubicBezTo>
                <a:cubicBezTo>
                  <a:pt x="2337037" y="610708"/>
                  <a:pt x="2260309" y="462012"/>
                  <a:pt x="2059754" y="289504"/>
                </a:cubicBezTo>
                <a:cubicBezTo>
                  <a:pt x="1869360" y="100591"/>
                  <a:pt x="1568159" y="49262"/>
                  <a:pt x="1343792" y="13279"/>
                </a:cubicBezTo>
                <a:cubicBezTo>
                  <a:pt x="1119425" y="-22704"/>
                  <a:pt x="925221" y="20159"/>
                  <a:pt x="713554" y="73604"/>
                </a:cubicBezTo>
                <a:cubicBezTo>
                  <a:pt x="537342" y="121229"/>
                  <a:pt x="420663" y="187904"/>
                  <a:pt x="277787" y="340304"/>
                </a:cubicBezTo>
                <a:cubicBezTo>
                  <a:pt x="189945" y="534773"/>
                  <a:pt x="116390" y="731622"/>
                  <a:pt x="104748" y="978479"/>
                </a:cubicBezTo>
                <a:cubicBezTo>
                  <a:pt x="108187" y="1102040"/>
                  <a:pt x="133059" y="1173212"/>
                  <a:pt x="162692" y="1270579"/>
                </a:cubicBezTo>
                <a:lnTo>
                  <a:pt x="226192" y="1435679"/>
                </a:lnTo>
                <a:cubicBezTo>
                  <a:pt x="220900" y="1497062"/>
                  <a:pt x="176582" y="1651845"/>
                  <a:pt x="146817" y="1721430"/>
                </a:cubicBezTo>
                <a:cubicBezTo>
                  <a:pt x="117052" y="1791015"/>
                  <a:pt x="102103" y="1811387"/>
                  <a:pt x="66649" y="1869066"/>
                </a:cubicBezTo>
                <a:cubicBezTo>
                  <a:pt x="-11402" y="1985748"/>
                  <a:pt x="-31513" y="2051629"/>
                  <a:pt x="64267" y="2105604"/>
                </a:cubicBezTo>
                <a:cubicBezTo>
                  <a:pt x="97868" y="2113805"/>
                  <a:pt x="156871" y="2143440"/>
                  <a:pt x="251592" y="2134179"/>
                </a:cubicBezTo>
                <a:cubicBezTo>
                  <a:pt x="281490" y="2156140"/>
                  <a:pt x="256618" y="2201912"/>
                  <a:pt x="276992" y="2235779"/>
                </a:cubicBezTo>
                <a:cubicBezTo>
                  <a:pt x="260059" y="2252712"/>
                  <a:pt x="238362" y="2255358"/>
                  <a:pt x="226192" y="2286579"/>
                </a:cubicBezTo>
                <a:cubicBezTo>
                  <a:pt x="233600" y="2332880"/>
                  <a:pt x="241009" y="2343464"/>
                  <a:pt x="276992" y="2375479"/>
                </a:cubicBezTo>
                <a:cubicBezTo>
                  <a:pt x="272759" y="2383946"/>
                  <a:pt x="256619" y="2413843"/>
                  <a:pt x="271436" y="2438979"/>
                </a:cubicBezTo>
                <a:cubicBezTo>
                  <a:pt x="280696" y="2498775"/>
                  <a:pt x="297100" y="2508564"/>
                  <a:pt x="327792" y="2565979"/>
                </a:cubicBezTo>
                <a:cubicBezTo>
                  <a:pt x="321178" y="2595612"/>
                  <a:pt x="319325" y="2625246"/>
                  <a:pt x="315092" y="2654879"/>
                </a:cubicBezTo>
                <a:cubicBezTo>
                  <a:pt x="312446" y="2704091"/>
                  <a:pt x="315358" y="2677103"/>
                  <a:pt x="334143" y="2754891"/>
                </a:cubicBezTo>
                <a:cubicBezTo>
                  <a:pt x="387324" y="2817861"/>
                  <a:pt x="362716" y="2812570"/>
                  <a:pt x="475429" y="2832679"/>
                </a:cubicBezTo>
                <a:cubicBezTo>
                  <a:pt x="565916" y="2817333"/>
                  <a:pt x="651642" y="2851200"/>
                  <a:pt x="784992" y="2721554"/>
                </a:cubicBezTo>
                <a:cubicBezTo>
                  <a:pt x="844259" y="2742721"/>
                  <a:pt x="854313" y="2730549"/>
                  <a:pt x="975492" y="2756479"/>
                </a:cubicBezTo>
                <a:cubicBezTo>
                  <a:pt x="985546" y="2985608"/>
                  <a:pt x="1043225" y="3205212"/>
                  <a:pt x="1077092" y="3429579"/>
                </a:cubicBezTo>
                <a:lnTo>
                  <a:pt x="2753492" y="3391479"/>
                </a:lnTo>
                <a:cubicBezTo>
                  <a:pt x="2715392" y="3302579"/>
                  <a:pt x="2683245" y="3237094"/>
                  <a:pt x="2670148" y="3210504"/>
                </a:cubicBezTo>
                <a:cubicBezTo>
                  <a:pt x="2657051" y="3183914"/>
                  <a:pt x="2673323" y="3231539"/>
                  <a:pt x="2674911" y="3231936"/>
                </a:cubicBezTo>
                <a:cubicBezTo>
                  <a:pt x="2676499" y="3232333"/>
                  <a:pt x="2678484" y="3213679"/>
                  <a:pt x="2679674" y="3212885"/>
                </a:cubicBezTo>
                <a:cubicBezTo>
                  <a:pt x="2680864" y="3212091"/>
                  <a:pt x="2681261" y="3222410"/>
                  <a:pt x="2682054" y="32271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65" name="Group 64"/>
          <p:cNvGrpSpPr/>
          <p:nvPr/>
        </p:nvGrpSpPr>
        <p:grpSpPr>
          <a:xfrm flipH="1">
            <a:off x="5298125" y="1644791"/>
            <a:ext cx="1099491" cy="1391251"/>
            <a:chOff x="6878854" y="1743266"/>
            <a:chExt cx="1150395" cy="1391251"/>
          </a:xfrm>
        </p:grpSpPr>
        <p:sp>
          <p:nvSpPr>
            <p:cNvPr id="66" name="Freeform 65"/>
            <p:cNvSpPr/>
            <p:nvPr/>
          </p:nvSpPr>
          <p:spPr>
            <a:xfrm>
              <a:off x="6878854" y="1743266"/>
              <a:ext cx="1150395" cy="1391251"/>
            </a:xfrm>
            <a:custGeom>
              <a:avLst/>
              <a:gdLst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79700 w 2844800"/>
                <a:gd name="connsiteY2" fmla="*/ 1587500 h 3416300"/>
                <a:gd name="connsiteX3" fmla="*/ 2755900 w 2844800"/>
                <a:gd name="connsiteY3" fmla="*/ 10287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797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57188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57188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7393 h 3430593"/>
                <a:gd name="connsiteX1" fmla="*/ 2324100 w 2844800"/>
                <a:gd name="connsiteY1" fmla="*/ 2401893 h 3430593"/>
                <a:gd name="connsiteX2" fmla="*/ 2603500 w 2844800"/>
                <a:gd name="connsiteY2" fmla="*/ 1601793 h 3430593"/>
                <a:gd name="connsiteX3" fmla="*/ 2590800 w 2844800"/>
                <a:gd name="connsiteY3" fmla="*/ 827093 h 3430593"/>
                <a:gd name="connsiteX4" fmla="*/ 2127250 w 2844800"/>
                <a:gd name="connsiteY4" fmla="*/ 304805 h 3430593"/>
                <a:gd name="connsiteX5" fmla="*/ 1435100 w 2844800"/>
                <a:gd name="connsiteY5" fmla="*/ 14293 h 3430593"/>
                <a:gd name="connsiteX6" fmla="*/ 804862 w 2844800"/>
                <a:gd name="connsiteY6" fmla="*/ 74618 h 3430593"/>
                <a:gd name="connsiteX7" fmla="*/ 369095 w 2844800"/>
                <a:gd name="connsiteY7" fmla="*/ 341318 h 3430593"/>
                <a:gd name="connsiteX8" fmla="*/ 196056 w 2844800"/>
                <a:gd name="connsiteY8" fmla="*/ 979493 h 3430593"/>
                <a:gd name="connsiteX9" fmla="*/ 254000 w 2844800"/>
                <a:gd name="connsiteY9" fmla="*/ 1271593 h 3430593"/>
                <a:gd name="connsiteX10" fmla="*/ 317500 w 2844800"/>
                <a:gd name="connsiteY10" fmla="*/ 1436693 h 3430593"/>
                <a:gd name="connsiteX11" fmla="*/ 0 w 2844800"/>
                <a:gd name="connsiteY11" fmla="*/ 2084393 h 3430593"/>
                <a:gd name="connsiteX12" fmla="*/ 101600 w 2844800"/>
                <a:gd name="connsiteY12" fmla="*/ 2198693 h 3430593"/>
                <a:gd name="connsiteX13" fmla="*/ 342900 w 2844800"/>
                <a:gd name="connsiteY13" fmla="*/ 2135193 h 3430593"/>
                <a:gd name="connsiteX14" fmla="*/ 368300 w 2844800"/>
                <a:gd name="connsiteY14" fmla="*/ 2236793 h 3430593"/>
                <a:gd name="connsiteX15" fmla="*/ 317500 w 2844800"/>
                <a:gd name="connsiteY15" fmla="*/ 2287593 h 3430593"/>
                <a:gd name="connsiteX16" fmla="*/ 368300 w 2844800"/>
                <a:gd name="connsiteY16" fmla="*/ 2376493 h 3430593"/>
                <a:gd name="connsiteX17" fmla="*/ 355600 w 2844800"/>
                <a:gd name="connsiteY17" fmla="*/ 2401893 h 3430593"/>
                <a:gd name="connsiteX18" fmla="*/ 419100 w 2844800"/>
                <a:gd name="connsiteY18" fmla="*/ 2566993 h 3430593"/>
                <a:gd name="connsiteX19" fmla="*/ 406400 w 2844800"/>
                <a:gd name="connsiteY19" fmla="*/ 2655893 h 3430593"/>
                <a:gd name="connsiteX20" fmla="*/ 393700 w 2844800"/>
                <a:gd name="connsiteY20" fmla="*/ 2808293 h 3430593"/>
                <a:gd name="connsiteX21" fmla="*/ 546100 w 2844800"/>
                <a:gd name="connsiteY21" fmla="*/ 2897193 h 3430593"/>
                <a:gd name="connsiteX22" fmla="*/ 889000 w 2844800"/>
                <a:gd name="connsiteY22" fmla="*/ 2693993 h 3430593"/>
                <a:gd name="connsiteX23" fmla="*/ 1066800 w 2844800"/>
                <a:gd name="connsiteY23" fmla="*/ 2757493 h 3430593"/>
                <a:gd name="connsiteX24" fmla="*/ 1168400 w 2844800"/>
                <a:gd name="connsiteY24" fmla="*/ 3430593 h 3430593"/>
                <a:gd name="connsiteX25" fmla="*/ 2844800 w 2844800"/>
                <a:gd name="connsiteY25" fmla="*/ 3392493 h 3430593"/>
                <a:gd name="connsiteX26" fmla="*/ 2730500 w 2844800"/>
                <a:gd name="connsiteY26" fmla="*/ 3125793 h 3430593"/>
                <a:gd name="connsiteX27" fmla="*/ 2730500 w 2844800"/>
                <a:gd name="connsiteY27" fmla="*/ 3125793 h 3430593"/>
                <a:gd name="connsiteX28" fmla="*/ 2730500 w 2844800"/>
                <a:gd name="connsiteY28" fmla="*/ 3125793 h 3430593"/>
                <a:gd name="connsiteX29" fmla="*/ 2730500 w 2844800"/>
                <a:gd name="connsiteY29" fmla="*/ 3125793 h 3430593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28118 w 2804318"/>
                <a:gd name="connsiteY0" fmla="*/ 3226379 h 3429579"/>
                <a:gd name="connsiteX1" fmla="*/ 2283618 w 2804318"/>
                <a:gd name="connsiteY1" fmla="*/ 2400879 h 3429579"/>
                <a:gd name="connsiteX2" fmla="*/ 2529681 w 2804318"/>
                <a:gd name="connsiteY2" fmla="*/ 1586492 h 3429579"/>
                <a:gd name="connsiteX3" fmla="*/ 2497930 w 2804318"/>
                <a:gd name="connsiteY3" fmla="*/ 816554 h 3429579"/>
                <a:gd name="connsiteX4" fmla="*/ 2110580 w 2804318"/>
                <a:gd name="connsiteY4" fmla="*/ 289504 h 3429579"/>
                <a:gd name="connsiteX5" fmla="*/ 1394618 w 2804318"/>
                <a:gd name="connsiteY5" fmla="*/ 13279 h 3429579"/>
                <a:gd name="connsiteX6" fmla="*/ 764380 w 2804318"/>
                <a:gd name="connsiteY6" fmla="*/ 73604 h 3429579"/>
                <a:gd name="connsiteX7" fmla="*/ 328613 w 2804318"/>
                <a:gd name="connsiteY7" fmla="*/ 340304 h 3429579"/>
                <a:gd name="connsiteX8" fmla="*/ 155574 w 2804318"/>
                <a:gd name="connsiteY8" fmla="*/ 978479 h 3429579"/>
                <a:gd name="connsiteX9" fmla="*/ 213518 w 2804318"/>
                <a:gd name="connsiteY9" fmla="*/ 1270579 h 3429579"/>
                <a:gd name="connsiteX10" fmla="*/ 277018 w 2804318"/>
                <a:gd name="connsiteY10" fmla="*/ 1435679 h 3429579"/>
                <a:gd name="connsiteX11" fmla="*/ 0 w 2804318"/>
                <a:gd name="connsiteY11" fmla="*/ 2021466 h 3429579"/>
                <a:gd name="connsiteX12" fmla="*/ 61118 w 2804318"/>
                <a:gd name="connsiteY12" fmla="*/ 2197679 h 3429579"/>
                <a:gd name="connsiteX13" fmla="*/ 302418 w 2804318"/>
                <a:gd name="connsiteY13" fmla="*/ 2134179 h 3429579"/>
                <a:gd name="connsiteX14" fmla="*/ 327818 w 2804318"/>
                <a:gd name="connsiteY14" fmla="*/ 2235779 h 3429579"/>
                <a:gd name="connsiteX15" fmla="*/ 277018 w 2804318"/>
                <a:gd name="connsiteY15" fmla="*/ 2286579 h 3429579"/>
                <a:gd name="connsiteX16" fmla="*/ 327818 w 2804318"/>
                <a:gd name="connsiteY16" fmla="*/ 2375479 h 3429579"/>
                <a:gd name="connsiteX17" fmla="*/ 315118 w 2804318"/>
                <a:gd name="connsiteY17" fmla="*/ 2400879 h 3429579"/>
                <a:gd name="connsiteX18" fmla="*/ 378618 w 2804318"/>
                <a:gd name="connsiteY18" fmla="*/ 2565979 h 3429579"/>
                <a:gd name="connsiteX19" fmla="*/ 365918 w 2804318"/>
                <a:gd name="connsiteY19" fmla="*/ 2654879 h 3429579"/>
                <a:gd name="connsiteX20" fmla="*/ 357981 w 2804318"/>
                <a:gd name="connsiteY20" fmla="*/ 2802516 h 3429579"/>
                <a:gd name="connsiteX21" fmla="*/ 505618 w 2804318"/>
                <a:gd name="connsiteY21" fmla="*/ 2896179 h 3429579"/>
                <a:gd name="connsiteX22" fmla="*/ 848518 w 2804318"/>
                <a:gd name="connsiteY22" fmla="*/ 2692979 h 3429579"/>
                <a:gd name="connsiteX23" fmla="*/ 1026318 w 2804318"/>
                <a:gd name="connsiteY23" fmla="*/ 2756479 h 3429579"/>
                <a:gd name="connsiteX24" fmla="*/ 1127918 w 2804318"/>
                <a:gd name="connsiteY24" fmla="*/ 3429579 h 3429579"/>
                <a:gd name="connsiteX25" fmla="*/ 2804318 w 2804318"/>
                <a:gd name="connsiteY25" fmla="*/ 3391479 h 3429579"/>
                <a:gd name="connsiteX26" fmla="*/ 2720974 w 2804318"/>
                <a:gd name="connsiteY26" fmla="*/ 3210504 h 3429579"/>
                <a:gd name="connsiteX27" fmla="*/ 2725737 w 2804318"/>
                <a:gd name="connsiteY27" fmla="*/ 3231936 h 3429579"/>
                <a:gd name="connsiteX28" fmla="*/ 2730500 w 2804318"/>
                <a:gd name="connsiteY28" fmla="*/ 3212885 h 3429579"/>
                <a:gd name="connsiteX29" fmla="*/ 2732880 w 2804318"/>
                <a:gd name="connsiteY29" fmla="*/ 3227173 h 3429579"/>
                <a:gd name="connsiteX0" fmla="*/ 2738659 w 2814859"/>
                <a:gd name="connsiteY0" fmla="*/ 3226379 h 3429579"/>
                <a:gd name="connsiteX1" fmla="*/ 2294159 w 2814859"/>
                <a:gd name="connsiteY1" fmla="*/ 2400879 h 3429579"/>
                <a:gd name="connsiteX2" fmla="*/ 2540222 w 2814859"/>
                <a:gd name="connsiteY2" fmla="*/ 1586492 h 3429579"/>
                <a:gd name="connsiteX3" fmla="*/ 2508471 w 2814859"/>
                <a:gd name="connsiteY3" fmla="*/ 816554 h 3429579"/>
                <a:gd name="connsiteX4" fmla="*/ 2121121 w 2814859"/>
                <a:gd name="connsiteY4" fmla="*/ 289504 h 3429579"/>
                <a:gd name="connsiteX5" fmla="*/ 1405159 w 2814859"/>
                <a:gd name="connsiteY5" fmla="*/ 13279 h 3429579"/>
                <a:gd name="connsiteX6" fmla="*/ 774921 w 2814859"/>
                <a:gd name="connsiteY6" fmla="*/ 73604 h 3429579"/>
                <a:gd name="connsiteX7" fmla="*/ 339154 w 2814859"/>
                <a:gd name="connsiteY7" fmla="*/ 340304 h 3429579"/>
                <a:gd name="connsiteX8" fmla="*/ 166115 w 2814859"/>
                <a:gd name="connsiteY8" fmla="*/ 978479 h 3429579"/>
                <a:gd name="connsiteX9" fmla="*/ 224059 w 2814859"/>
                <a:gd name="connsiteY9" fmla="*/ 1270579 h 3429579"/>
                <a:gd name="connsiteX10" fmla="*/ 287559 w 2814859"/>
                <a:gd name="connsiteY10" fmla="*/ 1435679 h 3429579"/>
                <a:gd name="connsiteX11" fmla="*/ 10541 w 2814859"/>
                <a:gd name="connsiteY11" fmla="*/ 2021466 h 3429579"/>
                <a:gd name="connsiteX12" fmla="*/ 71659 w 2814859"/>
                <a:gd name="connsiteY12" fmla="*/ 2197679 h 3429579"/>
                <a:gd name="connsiteX13" fmla="*/ 312959 w 2814859"/>
                <a:gd name="connsiteY13" fmla="*/ 2134179 h 3429579"/>
                <a:gd name="connsiteX14" fmla="*/ 338359 w 2814859"/>
                <a:gd name="connsiteY14" fmla="*/ 2235779 h 3429579"/>
                <a:gd name="connsiteX15" fmla="*/ 287559 w 2814859"/>
                <a:gd name="connsiteY15" fmla="*/ 2286579 h 3429579"/>
                <a:gd name="connsiteX16" fmla="*/ 338359 w 2814859"/>
                <a:gd name="connsiteY16" fmla="*/ 2375479 h 3429579"/>
                <a:gd name="connsiteX17" fmla="*/ 325659 w 2814859"/>
                <a:gd name="connsiteY17" fmla="*/ 2400879 h 3429579"/>
                <a:gd name="connsiteX18" fmla="*/ 389159 w 2814859"/>
                <a:gd name="connsiteY18" fmla="*/ 2565979 h 3429579"/>
                <a:gd name="connsiteX19" fmla="*/ 376459 w 2814859"/>
                <a:gd name="connsiteY19" fmla="*/ 2654879 h 3429579"/>
                <a:gd name="connsiteX20" fmla="*/ 368522 w 2814859"/>
                <a:gd name="connsiteY20" fmla="*/ 2802516 h 3429579"/>
                <a:gd name="connsiteX21" fmla="*/ 516159 w 2814859"/>
                <a:gd name="connsiteY21" fmla="*/ 2896179 h 3429579"/>
                <a:gd name="connsiteX22" fmla="*/ 859059 w 2814859"/>
                <a:gd name="connsiteY22" fmla="*/ 2692979 h 3429579"/>
                <a:gd name="connsiteX23" fmla="*/ 1036859 w 2814859"/>
                <a:gd name="connsiteY23" fmla="*/ 2756479 h 3429579"/>
                <a:gd name="connsiteX24" fmla="*/ 1138459 w 2814859"/>
                <a:gd name="connsiteY24" fmla="*/ 3429579 h 3429579"/>
                <a:gd name="connsiteX25" fmla="*/ 2814859 w 2814859"/>
                <a:gd name="connsiteY25" fmla="*/ 3391479 h 3429579"/>
                <a:gd name="connsiteX26" fmla="*/ 2731515 w 2814859"/>
                <a:gd name="connsiteY26" fmla="*/ 3210504 h 3429579"/>
                <a:gd name="connsiteX27" fmla="*/ 2736278 w 2814859"/>
                <a:gd name="connsiteY27" fmla="*/ 3231936 h 3429579"/>
                <a:gd name="connsiteX28" fmla="*/ 2741041 w 2814859"/>
                <a:gd name="connsiteY28" fmla="*/ 3212885 h 3429579"/>
                <a:gd name="connsiteX29" fmla="*/ 2743421 w 2814859"/>
                <a:gd name="connsiteY29" fmla="*/ 3227173 h 3429579"/>
                <a:gd name="connsiteX0" fmla="*/ 2738659 w 2814859"/>
                <a:gd name="connsiteY0" fmla="*/ 3226379 h 3429579"/>
                <a:gd name="connsiteX1" fmla="*/ 2294159 w 2814859"/>
                <a:gd name="connsiteY1" fmla="*/ 2400879 h 3429579"/>
                <a:gd name="connsiteX2" fmla="*/ 2540222 w 2814859"/>
                <a:gd name="connsiteY2" fmla="*/ 1586492 h 3429579"/>
                <a:gd name="connsiteX3" fmla="*/ 2508471 w 2814859"/>
                <a:gd name="connsiteY3" fmla="*/ 816554 h 3429579"/>
                <a:gd name="connsiteX4" fmla="*/ 2121121 w 2814859"/>
                <a:gd name="connsiteY4" fmla="*/ 289504 h 3429579"/>
                <a:gd name="connsiteX5" fmla="*/ 1405159 w 2814859"/>
                <a:gd name="connsiteY5" fmla="*/ 13279 h 3429579"/>
                <a:gd name="connsiteX6" fmla="*/ 774921 w 2814859"/>
                <a:gd name="connsiteY6" fmla="*/ 73604 h 3429579"/>
                <a:gd name="connsiteX7" fmla="*/ 339154 w 2814859"/>
                <a:gd name="connsiteY7" fmla="*/ 340304 h 3429579"/>
                <a:gd name="connsiteX8" fmla="*/ 166115 w 2814859"/>
                <a:gd name="connsiteY8" fmla="*/ 978479 h 3429579"/>
                <a:gd name="connsiteX9" fmla="*/ 224059 w 2814859"/>
                <a:gd name="connsiteY9" fmla="*/ 1270579 h 3429579"/>
                <a:gd name="connsiteX10" fmla="*/ 287559 w 2814859"/>
                <a:gd name="connsiteY10" fmla="*/ 1435679 h 3429579"/>
                <a:gd name="connsiteX11" fmla="*/ 10541 w 2814859"/>
                <a:gd name="connsiteY11" fmla="*/ 2021466 h 3429579"/>
                <a:gd name="connsiteX12" fmla="*/ 71659 w 2814859"/>
                <a:gd name="connsiteY12" fmla="*/ 2197679 h 3429579"/>
                <a:gd name="connsiteX13" fmla="*/ 312959 w 2814859"/>
                <a:gd name="connsiteY13" fmla="*/ 2134179 h 3429579"/>
                <a:gd name="connsiteX14" fmla="*/ 338359 w 2814859"/>
                <a:gd name="connsiteY14" fmla="*/ 2235779 h 3429579"/>
                <a:gd name="connsiteX15" fmla="*/ 287559 w 2814859"/>
                <a:gd name="connsiteY15" fmla="*/ 2286579 h 3429579"/>
                <a:gd name="connsiteX16" fmla="*/ 338359 w 2814859"/>
                <a:gd name="connsiteY16" fmla="*/ 2375479 h 3429579"/>
                <a:gd name="connsiteX17" fmla="*/ 332803 w 2814859"/>
                <a:gd name="connsiteY17" fmla="*/ 2438979 h 3429579"/>
                <a:gd name="connsiteX18" fmla="*/ 389159 w 2814859"/>
                <a:gd name="connsiteY18" fmla="*/ 2565979 h 3429579"/>
                <a:gd name="connsiteX19" fmla="*/ 376459 w 2814859"/>
                <a:gd name="connsiteY19" fmla="*/ 2654879 h 3429579"/>
                <a:gd name="connsiteX20" fmla="*/ 368522 w 2814859"/>
                <a:gd name="connsiteY20" fmla="*/ 2802516 h 3429579"/>
                <a:gd name="connsiteX21" fmla="*/ 516159 w 2814859"/>
                <a:gd name="connsiteY21" fmla="*/ 2896179 h 3429579"/>
                <a:gd name="connsiteX22" fmla="*/ 859059 w 2814859"/>
                <a:gd name="connsiteY22" fmla="*/ 2692979 h 3429579"/>
                <a:gd name="connsiteX23" fmla="*/ 1036859 w 2814859"/>
                <a:gd name="connsiteY23" fmla="*/ 2756479 h 3429579"/>
                <a:gd name="connsiteX24" fmla="*/ 1138459 w 2814859"/>
                <a:gd name="connsiteY24" fmla="*/ 3429579 h 3429579"/>
                <a:gd name="connsiteX25" fmla="*/ 2814859 w 2814859"/>
                <a:gd name="connsiteY25" fmla="*/ 3391479 h 3429579"/>
                <a:gd name="connsiteX26" fmla="*/ 2731515 w 2814859"/>
                <a:gd name="connsiteY26" fmla="*/ 3210504 h 3429579"/>
                <a:gd name="connsiteX27" fmla="*/ 2736278 w 2814859"/>
                <a:gd name="connsiteY27" fmla="*/ 3231936 h 3429579"/>
                <a:gd name="connsiteX28" fmla="*/ 2741041 w 2814859"/>
                <a:gd name="connsiteY28" fmla="*/ 3212885 h 3429579"/>
                <a:gd name="connsiteX29" fmla="*/ 2743421 w 2814859"/>
                <a:gd name="connsiteY29" fmla="*/ 3227173 h 3429579"/>
                <a:gd name="connsiteX0" fmla="*/ 2743321 w 2819521"/>
                <a:gd name="connsiteY0" fmla="*/ 3226379 h 3429579"/>
                <a:gd name="connsiteX1" fmla="*/ 2298821 w 2819521"/>
                <a:gd name="connsiteY1" fmla="*/ 2400879 h 3429579"/>
                <a:gd name="connsiteX2" fmla="*/ 2544884 w 2819521"/>
                <a:gd name="connsiteY2" fmla="*/ 1586492 h 3429579"/>
                <a:gd name="connsiteX3" fmla="*/ 2513133 w 2819521"/>
                <a:gd name="connsiteY3" fmla="*/ 816554 h 3429579"/>
                <a:gd name="connsiteX4" fmla="*/ 2125783 w 2819521"/>
                <a:gd name="connsiteY4" fmla="*/ 289504 h 3429579"/>
                <a:gd name="connsiteX5" fmla="*/ 1409821 w 2819521"/>
                <a:gd name="connsiteY5" fmla="*/ 13279 h 3429579"/>
                <a:gd name="connsiteX6" fmla="*/ 779583 w 2819521"/>
                <a:gd name="connsiteY6" fmla="*/ 73604 h 3429579"/>
                <a:gd name="connsiteX7" fmla="*/ 343816 w 2819521"/>
                <a:gd name="connsiteY7" fmla="*/ 340304 h 3429579"/>
                <a:gd name="connsiteX8" fmla="*/ 170777 w 2819521"/>
                <a:gd name="connsiteY8" fmla="*/ 978479 h 3429579"/>
                <a:gd name="connsiteX9" fmla="*/ 228721 w 2819521"/>
                <a:gd name="connsiteY9" fmla="*/ 1270579 h 3429579"/>
                <a:gd name="connsiteX10" fmla="*/ 292221 w 2819521"/>
                <a:gd name="connsiteY10" fmla="*/ 1435679 h 3429579"/>
                <a:gd name="connsiteX11" fmla="*/ 15203 w 2819521"/>
                <a:gd name="connsiteY11" fmla="*/ 2021466 h 3429579"/>
                <a:gd name="connsiteX12" fmla="*/ 60446 w 2819521"/>
                <a:gd name="connsiteY12" fmla="*/ 2099254 h 3429579"/>
                <a:gd name="connsiteX13" fmla="*/ 317621 w 2819521"/>
                <a:gd name="connsiteY13" fmla="*/ 2134179 h 3429579"/>
                <a:gd name="connsiteX14" fmla="*/ 343021 w 2819521"/>
                <a:gd name="connsiteY14" fmla="*/ 2235779 h 3429579"/>
                <a:gd name="connsiteX15" fmla="*/ 292221 w 2819521"/>
                <a:gd name="connsiteY15" fmla="*/ 2286579 h 3429579"/>
                <a:gd name="connsiteX16" fmla="*/ 343021 w 2819521"/>
                <a:gd name="connsiteY16" fmla="*/ 2375479 h 3429579"/>
                <a:gd name="connsiteX17" fmla="*/ 337465 w 2819521"/>
                <a:gd name="connsiteY17" fmla="*/ 2438979 h 3429579"/>
                <a:gd name="connsiteX18" fmla="*/ 393821 w 2819521"/>
                <a:gd name="connsiteY18" fmla="*/ 2565979 h 3429579"/>
                <a:gd name="connsiteX19" fmla="*/ 381121 w 2819521"/>
                <a:gd name="connsiteY19" fmla="*/ 2654879 h 3429579"/>
                <a:gd name="connsiteX20" fmla="*/ 373184 w 2819521"/>
                <a:gd name="connsiteY20" fmla="*/ 2802516 h 3429579"/>
                <a:gd name="connsiteX21" fmla="*/ 520821 w 2819521"/>
                <a:gd name="connsiteY21" fmla="*/ 2896179 h 3429579"/>
                <a:gd name="connsiteX22" fmla="*/ 863721 w 2819521"/>
                <a:gd name="connsiteY22" fmla="*/ 2692979 h 3429579"/>
                <a:gd name="connsiteX23" fmla="*/ 1041521 w 2819521"/>
                <a:gd name="connsiteY23" fmla="*/ 2756479 h 3429579"/>
                <a:gd name="connsiteX24" fmla="*/ 1143121 w 2819521"/>
                <a:gd name="connsiteY24" fmla="*/ 3429579 h 3429579"/>
                <a:gd name="connsiteX25" fmla="*/ 2819521 w 2819521"/>
                <a:gd name="connsiteY25" fmla="*/ 3391479 h 3429579"/>
                <a:gd name="connsiteX26" fmla="*/ 2736177 w 2819521"/>
                <a:gd name="connsiteY26" fmla="*/ 3210504 h 3429579"/>
                <a:gd name="connsiteX27" fmla="*/ 2740940 w 2819521"/>
                <a:gd name="connsiteY27" fmla="*/ 3231936 h 3429579"/>
                <a:gd name="connsiteX28" fmla="*/ 2745703 w 2819521"/>
                <a:gd name="connsiteY28" fmla="*/ 3212885 h 3429579"/>
                <a:gd name="connsiteX29" fmla="*/ 2748083 w 2819521"/>
                <a:gd name="connsiteY29" fmla="*/ 3227173 h 3429579"/>
                <a:gd name="connsiteX0" fmla="*/ 2709882 w 2786082"/>
                <a:gd name="connsiteY0" fmla="*/ 3226379 h 3429579"/>
                <a:gd name="connsiteX1" fmla="*/ 2265382 w 2786082"/>
                <a:gd name="connsiteY1" fmla="*/ 2400879 h 3429579"/>
                <a:gd name="connsiteX2" fmla="*/ 2511445 w 2786082"/>
                <a:gd name="connsiteY2" fmla="*/ 1586492 h 3429579"/>
                <a:gd name="connsiteX3" fmla="*/ 2479694 w 2786082"/>
                <a:gd name="connsiteY3" fmla="*/ 816554 h 3429579"/>
                <a:gd name="connsiteX4" fmla="*/ 2092344 w 2786082"/>
                <a:gd name="connsiteY4" fmla="*/ 289504 h 3429579"/>
                <a:gd name="connsiteX5" fmla="*/ 1376382 w 2786082"/>
                <a:gd name="connsiteY5" fmla="*/ 13279 h 3429579"/>
                <a:gd name="connsiteX6" fmla="*/ 746144 w 2786082"/>
                <a:gd name="connsiteY6" fmla="*/ 73604 h 3429579"/>
                <a:gd name="connsiteX7" fmla="*/ 310377 w 2786082"/>
                <a:gd name="connsiteY7" fmla="*/ 340304 h 3429579"/>
                <a:gd name="connsiteX8" fmla="*/ 137338 w 2786082"/>
                <a:gd name="connsiteY8" fmla="*/ 978479 h 3429579"/>
                <a:gd name="connsiteX9" fmla="*/ 195282 w 2786082"/>
                <a:gd name="connsiteY9" fmla="*/ 1270579 h 3429579"/>
                <a:gd name="connsiteX10" fmla="*/ 258782 w 2786082"/>
                <a:gd name="connsiteY10" fmla="*/ 1435679 h 3429579"/>
                <a:gd name="connsiteX11" fmla="*/ 80189 w 2786082"/>
                <a:gd name="connsiteY11" fmla="*/ 1853191 h 3429579"/>
                <a:gd name="connsiteX12" fmla="*/ 27007 w 2786082"/>
                <a:gd name="connsiteY12" fmla="*/ 2099254 h 3429579"/>
                <a:gd name="connsiteX13" fmla="*/ 284182 w 2786082"/>
                <a:gd name="connsiteY13" fmla="*/ 2134179 h 3429579"/>
                <a:gd name="connsiteX14" fmla="*/ 309582 w 2786082"/>
                <a:gd name="connsiteY14" fmla="*/ 2235779 h 3429579"/>
                <a:gd name="connsiteX15" fmla="*/ 258782 w 2786082"/>
                <a:gd name="connsiteY15" fmla="*/ 2286579 h 3429579"/>
                <a:gd name="connsiteX16" fmla="*/ 309582 w 2786082"/>
                <a:gd name="connsiteY16" fmla="*/ 2375479 h 3429579"/>
                <a:gd name="connsiteX17" fmla="*/ 304026 w 2786082"/>
                <a:gd name="connsiteY17" fmla="*/ 2438979 h 3429579"/>
                <a:gd name="connsiteX18" fmla="*/ 360382 w 2786082"/>
                <a:gd name="connsiteY18" fmla="*/ 2565979 h 3429579"/>
                <a:gd name="connsiteX19" fmla="*/ 347682 w 2786082"/>
                <a:gd name="connsiteY19" fmla="*/ 2654879 h 3429579"/>
                <a:gd name="connsiteX20" fmla="*/ 339745 w 2786082"/>
                <a:gd name="connsiteY20" fmla="*/ 2802516 h 3429579"/>
                <a:gd name="connsiteX21" fmla="*/ 487382 w 2786082"/>
                <a:gd name="connsiteY21" fmla="*/ 2896179 h 3429579"/>
                <a:gd name="connsiteX22" fmla="*/ 830282 w 2786082"/>
                <a:gd name="connsiteY22" fmla="*/ 2692979 h 3429579"/>
                <a:gd name="connsiteX23" fmla="*/ 1008082 w 2786082"/>
                <a:gd name="connsiteY23" fmla="*/ 2756479 h 3429579"/>
                <a:gd name="connsiteX24" fmla="*/ 1109682 w 2786082"/>
                <a:gd name="connsiteY24" fmla="*/ 3429579 h 3429579"/>
                <a:gd name="connsiteX25" fmla="*/ 2786082 w 2786082"/>
                <a:gd name="connsiteY25" fmla="*/ 3391479 h 3429579"/>
                <a:gd name="connsiteX26" fmla="*/ 2702738 w 2786082"/>
                <a:gd name="connsiteY26" fmla="*/ 3210504 h 3429579"/>
                <a:gd name="connsiteX27" fmla="*/ 2707501 w 2786082"/>
                <a:gd name="connsiteY27" fmla="*/ 3231936 h 3429579"/>
                <a:gd name="connsiteX28" fmla="*/ 2712264 w 2786082"/>
                <a:gd name="connsiteY28" fmla="*/ 3212885 h 3429579"/>
                <a:gd name="connsiteX29" fmla="*/ 2714644 w 2786082"/>
                <a:gd name="connsiteY29" fmla="*/ 3227173 h 3429579"/>
                <a:gd name="connsiteX0" fmla="*/ 2709882 w 2786082"/>
                <a:gd name="connsiteY0" fmla="*/ 3226379 h 3429579"/>
                <a:gd name="connsiteX1" fmla="*/ 2265382 w 2786082"/>
                <a:gd name="connsiteY1" fmla="*/ 2400879 h 3429579"/>
                <a:gd name="connsiteX2" fmla="*/ 2511445 w 2786082"/>
                <a:gd name="connsiteY2" fmla="*/ 1586492 h 3429579"/>
                <a:gd name="connsiteX3" fmla="*/ 2479694 w 2786082"/>
                <a:gd name="connsiteY3" fmla="*/ 816554 h 3429579"/>
                <a:gd name="connsiteX4" fmla="*/ 2092344 w 2786082"/>
                <a:gd name="connsiteY4" fmla="*/ 289504 h 3429579"/>
                <a:gd name="connsiteX5" fmla="*/ 1376382 w 2786082"/>
                <a:gd name="connsiteY5" fmla="*/ 13279 h 3429579"/>
                <a:gd name="connsiteX6" fmla="*/ 746144 w 2786082"/>
                <a:gd name="connsiteY6" fmla="*/ 73604 h 3429579"/>
                <a:gd name="connsiteX7" fmla="*/ 310377 w 2786082"/>
                <a:gd name="connsiteY7" fmla="*/ 340304 h 3429579"/>
                <a:gd name="connsiteX8" fmla="*/ 137338 w 2786082"/>
                <a:gd name="connsiteY8" fmla="*/ 978479 h 3429579"/>
                <a:gd name="connsiteX9" fmla="*/ 195282 w 2786082"/>
                <a:gd name="connsiteY9" fmla="*/ 1270579 h 3429579"/>
                <a:gd name="connsiteX10" fmla="*/ 258782 w 2786082"/>
                <a:gd name="connsiteY10" fmla="*/ 1435679 h 3429579"/>
                <a:gd name="connsiteX11" fmla="*/ 166707 w 2786082"/>
                <a:gd name="connsiteY11" fmla="*/ 1711905 h 3429579"/>
                <a:gd name="connsiteX12" fmla="*/ 80189 w 2786082"/>
                <a:gd name="connsiteY12" fmla="*/ 1853191 h 3429579"/>
                <a:gd name="connsiteX13" fmla="*/ 27007 w 2786082"/>
                <a:gd name="connsiteY13" fmla="*/ 2099254 h 3429579"/>
                <a:gd name="connsiteX14" fmla="*/ 284182 w 2786082"/>
                <a:gd name="connsiteY14" fmla="*/ 2134179 h 3429579"/>
                <a:gd name="connsiteX15" fmla="*/ 309582 w 2786082"/>
                <a:gd name="connsiteY15" fmla="*/ 2235779 h 3429579"/>
                <a:gd name="connsiteX16" fmla="*/ 258782 w 2786082"/>
                <a:gd name="connsiteY16" fmla="*/ 2286579 h 3429579"/>
                <a:gd name="connsiteX17" fmla="*/ 309582 w 2786082"/>
                <a:gd name="connsiteY17" fmla="*/ 2375479 h 3429579"/>
                <a:gd name="connsiteX18" fmla="*/ 304026 w 2786082"/>
                <a:gd name="connsiteY18" fmla="*/ 2438979 h 3429579"/>
                <a:gd name="connsiteX19" fmla="*/ 360382 w 2786082"/>
                <a:gd name="connsiteY19" fmla="*/ 2565979 h 3429579"/>
                <a:gd name="connsiteX20" fmla="*/ 347682 w 2786082"/>
                <a:gd name="connsiteY20" fmla="*/ 2654879 h 3429579"/>
                <a:gd name="connsiteX21" fmla="*/ 339745 w 2786082"/>
                <a:gd name="connsiteY21" fmla="*/ 2802516 h 3429579"/>
                <a:gd name="connsiteX22" fmla="*/ 487382 w 2786082"/>
                <a:gd name="connsiteY22" fmla="*/ 2896179 h 3429579"/>
                <a:gd name="connsiteX23" fmla="*/ 830282 w 2786082"/>
                <a:gd name="connsiteY23" fmla="*/ 2692979 h 3429579"/>
                <a:gd name="connsiteX24" fmla="*/ 1008082 w 2786082"/>
                <a:gd name="connsiteY24" fmla="*/ 2756479 h 3429579"/>
                <a:gd name="connsiteX25" fmla="*/ 1109682 w 2786082"/>
                <a:gd name="connsiteY25" fmla="*/ 3429579 h 3429579"/>
                <a:gd name="connsiteX26" fmla="*/ 2786082 w 2786082"/>
                <a:gd name="connsiteY26" fmla="*/ 3391479 h 3429579"/>
                <a:gd name="connsiteX27" fmla="*/ 2702738 w 2786082"/>
                <a:gd name="connsiteY27" fmla="*/ 3210504 h 3429579"/>
                <a:gd name="connsiteX28" fmla="*/ 2707501 w 2786082"/>
                <a:gd name="connsiteY28" fmla="*/ 3231936 h 3429579"/>
                <a:gd name="connsiteX29" fmla="*/ 2712264 w 2786082"/>
                <a:gd name="connsiteY29" fmla="*/ 3212885 h 3429579"/>
                <a:gd name="connsiteX30" fmla="*/ 2714644 w 2786082"/>
                <a:gd name="connsiteY30" fmla="*/ 3227173 h 3429579"/>
                <a:gd name="connsiteX0" fmla="*/ 2707346 w 2783546"/>
                <a:gd name="connsiteY0" fmla="*/ 3226379 h 3429579"/>
                <a:gd name="connsiteX1" fmla="*/ 2262846 w 2783546"/>
                <a:gd name="connsiteY1" fmla="*/ 2400879 h 3429579"/>
                <a:gd name="connsiteX2" fmla="*/ 2508909 w 2783546"/>
                <a:gd name="connsiteY2" fmla="*/ 1586492 h 3429579"/>
                <a:gd name="connsiteX3" fmla="*/ 2477158 w 2783546"/>
                <a:gd name="connsiteY3" fmla="*/ 816554 h 3429579"/>
                <a:gd name="connsiteX4" fmla="*/ 2089808 w 2783546"/>
                <a:gd name="connsiteY4" fmla="*/ 289504 h 3429579"/>
                <a:gd name="connsiteX5" fmla="*/ 1373846 w 2783546"/>
                <a:gd name="connsiteY5" fmla="*/ 13279 h 3429579"/>
                <a:gd name="connsiteX6" fmla="*/ 743608 w 2783546"/>
                <a:gd name="connsiteY6" fmla="*/ 73604 h 3429579"/>
                <a:gd name="connsiteX7" fmla="*/ 307841 w 2783546"/>
                <a:gd name="connsiteY7" fmla="*/ 340304 h 3429579"/>
                <a:gd name="connsiteX8" fmla="*/ 134802 w 2783546"/>
                <a:gd name="connsiteY8" fmla="*/ 978479 h 3429579"/>
                <a:gd name="connsiteX9" fmla="*/ 192746 w 2783546"/>
                <a:gd name="connsiteY9" fmla="*/ 1270579 h 3429579"/>
                <a:gd name="connsiteX10" fmla="*/ 256246 w 2783546"/>
                <a:gd name="connsiteY10" fmla="*/ 1435679 h 3429579"/>
                <a:gd name="connsiteX11" fmla="*/ 164171 w 2783546"/>
                <a:gd name="connsiteY11" fmla="*/ 1711905 h 3429579"/>
                <a:gd name="connsiteX12" fmla="*/ 77653 w 2783546"/>
                <a:gd name="connsiteY12" fmla="*/ 1853191 h 3429579"/>
                <a:gd name="connsiteX13" fmla="*/ 24471 w 2783546"/>
                <a:gd name="connsiteY13" fmla="*/ 2099254 h 3429579"/>
                <a:gd name="connsiteX14" fmla="*/ 281646 w 2783546"/>
                <a:gd name="connsiteY14" fmla="*/ 2134179 h 3429579"/>
                <a:gd name="connsiteX15" fmla="*/ 307046 w 2783546"/>
                <a:gd name="connsiteY15" fmla="*/ 2235779 h 3429579"/>
                <a:gd name="connsiteX16" fmla="*/ 256246 w 2783546"/>
                <a:gd name="connsiteY16" fmla="*/ 2286579 h 3429579"/>
                <a:gd name="connsiteX17" fmla="*/ 307046 w 2783546"/>
                <a:gd name="connsiteY17" fmla="*/ 2375479 h 3429579"/>
                <a:gd name="connsiteX18" fmla="*/ 301490 w 2783546"/>
                <a:gd name="connsiteY18" fmla="*/ 2438979 h 3429579"/>
                <a:gd name="connsiteX19" fmla="*/ 357846 w 2783546"/>
                <a:gd name="connsiteY19" fmla="*/ 2565979 h 3429579"/>
                <a:gd name="connsiteX20" fmla="*/ 345146 w 2783546"/>
                <a:gd name="connsiteY20" fmla="*/ 2654879 h 3429579"/>
                <a:gd name="connsiteX21" fmla="*/ 337209 w 2783546"/>
                <a:gd name="connsiteY21" fmla="*/ 2802516 h 3429579"/>
                <a:gd name="connsiteX22" fmla="*/ 484846 w 2783546"/>
                <a:gd name="connsiteY22" fmla="*/ 2896179 h 3429579"/>
                <a:gd name="connsiteX23" fmla="*/ 827746 w 2783546"/>
                <a:gd name="connsiteY23" fmla="*/ 2692979 h 3429579"/>
                <a:gd name="connsiteX24" fmla="*/ 1005546 w 2783546"/>
                <a:gd name="connsiteY24" fmla="*/ 2756479 h 3429579"/>
                <a:gd name="connsiteX25" fmla="*/ 1107146 w 2783546"/>
                <a:gd name="connsiteY25" fmla="*/ 3429579 h 3429579"/>
                <a:gd name="connsiteX26" fmla="*/ 2783546 w 2783546"/>
                <a:gd name="connsiteY26" fmla="*/ 3391479 h 3429579"/>
                <a:gd name="connsiteX27" fmla="*/ 2700202 w 2783546"/>
                <a:gd name="connsiteY27" fmla="*/ 3210504 h 3429579"/>
                <a:gd name="connsiteX28" fmla="*/ 2704965 w 2783546"/>
                <a:gd name="connsiteY28" fmla="*/ 3231936 h 3429579"/>
                <a:gd name="connsiteX29" fmla="*/ 2709728 w 2783546"/>
                <a:gd name="connsiteY29" fmla="*/ 3212885 h 3429579"/>
                <a:gd name="connsiteX30" fmla="*/ 2712108 w 2783546"/>
                <a:gd name="connsiteY30" fmla="*/ 3227173 h 3429579"/>
                <a:gd name="connsiteX0" fmla="*/ 2707346 w 2783546"/>
                <a:gd name="connsiteY0" fmla="*/ 3226379 h 3429579"/>
                <a:gd name="connsiteX1" fmla="*/ 2262846 w 2783546"/>
                <a:gd name="connsiteY1" fmla="*/ 2400879 h 3429579"/>
                <a:gd name="connsiteX2" fmla="*/ 2508909 w 2783546"/>
                <a:gd name="connsiteY2" fmla="*/ 1586492 h 3429579"/>
                <a:gd name="connsiteX3" fmla="*/ 2477158 w 2783546"/>
                <a:gd name="connsiteY3" fmla="*/ 816554 h 3429579"/>
                <a:gd name="connsiteX4" fmla="*/ 2089808 w 2783546"/>
                <a:gd name="connsiteY4" fmla="*/ 289504 h 3429579"/>
                <a:gd name="connsiteX5" fmla="*/ 1373846 w 2783546"/>
                <a:gd name="connsiteY5" fmla="*/ 13279 h 3429579"/>
                <a:gd name="connsiteX6" fmla="*/ 743608 w 2783546"/>
                <a:gd name="connsiteY6" fmla="*/ 73604 h 3429579"/>
                <a:gd name="connsiteX7" fmla="*/ 307841 w 2783546"/>
                <a:gd name="connsiteY7" fmla="*/ 340304 h 3429579"/>
                <a:gd name="connsiteX8" fmla="*/ 134802 w 2783546"/>
                <a:gd name="connsiteY8" fmla="*/ 978479 h 3429579"/>
                <a:gd name="connsiteX9" fmla="*/ 192746 w 2783546"/>
                <a:gd name="connsiteY9" fmla="*/ 1270579 h 3429579"/>
                <a:gd name="connsiteX10" fmla="*/ 256246 w 2783546"/>
                <a:gd name="connsiteY10" fmla="*/ 1435679 h 3429579"/>
                <a:gd name="connsiteX11" fmla="*/ 164171 w 2783546"/>
                <a:gd name="connsiteY11" fmla="*/ 1711905 h 3429579"/>
                <a:gd name="connsiteX12" fmla="*/ 77653 w 2783546"/>
                <a:gd name="connsiteY12" fmla="*/ 1853191 h 3429579"/>
                <a:gd name="connsiteX13" fmla="*/ 24471 w 2783546"/>
                <a:gd name="connsiteY13" fmla="*/ 2099254 h 3429579"/>
                <a:gd name="connsiteX14" fmla="*/ 281646 w 2783546"/>
                <a:gd name="connsiteY14" fmla="*/ 2134179 h 3429579"/>
                <a:gd name="connsiteX15" fmla="*/ 307046 w 2783546"/>
                <a:gd name="connsiteY15" fmla="*/ 2235779 h 3429579"/>
                <a:gd name="connsiteX16" fmla="*/ 256246 w 2783546"/>
                <a:gd name="connsiteY16" fmla="*/ 2286579 h 3429579"/>
                <a:gd name="connsiteX17" fmla="*/ 307046 w 2783546"/>
                <a:gd name="connsiteY17" fmla="*/ 2375479 h 3429579"/>
                <a:gd name="connsiteX18" fmla="*/ 301490 w 2783546"/>
                <a:gd name="connsiteY18" fmla="*/ 2438979 h 3429579"/>
                <a:gd name="connsiteX19" fmla="*/ 357846 w 2783546"/>
                <a:gd name="connsiteY19" fmla="*/ 2565979 h 3429579"/>
                <a:gd name="connsiteX20" fmla="*/ 345146 w 2783546"/>
                <a:gd name="connsiteY20" fmla="*/ 2654879 h 3429579"/>
                <a:gd name="connsiteX21" fmla="*/ 337209 w 2783546"/>
                <a:gd name="connsiteY21" fmla="*/ 2802516 h 3429579"/>
                <a:gd name="connsiteX22" fmla="*/ 484846 w 2783546"/>
                <a:gd name="connsiteY22" fmla="*/ 2896179 h 3429579"/>
                <a:gd name="connsiteX23" fmla="*/ 827746 w 2783546"/>
                <a:gd name="connsiteY23" fmla="*/ 2692979 h 3429579"/>
                <a:gd name="connsiteX24" fmla="*/ 1005546 w 2783546"/>
                <a:gd name="connsiteY24" fmla="*/ 2756479 h 3429579"/>
                <a:gd name="connsiteX25" fmla="*/ 1107146 w 2783546"/>
                <a:gd name="connsiteY25" fmla="*/ 3429579 h 3429579"/>
                <a:gd name="connsiteX26" fmla="*/ 2783546 w 2783546"/>
                <a:gd name="connsiteY26" fmla="*/ 3391479 h 3429579"/>
                <a:gd name="connsiteX27" fmla="*/ 2700202 w 2783546"/>
                <a:gd name="connsiteY27" fmla="*/ 3210504 h 3429579"/>
                <a:gd name="connsiteX28" fmla="*/ 2704965 w 2783546"/>
                <a:gd name="connsiteY28" fmla="*/ 3231936 h 3429579"/>
                <a:gd name="connsiteX29" fmla="*/ 2709728 w 2783546"/>
                <a:gd name="connsiteY29" fmla="*/ 3212885 h 3429579"/>
                <a:gd name="connsiteX30" fmla="*/ 2712108 w 2783546"/>
                <a:gd name="connsiteY30" fmla="*/ 3227173 h 3429579"/>
                <a:gd name="connsiteX0" fmla="*/ 2720579 w 2796779"/>
                <a:gd name="connsiteY0" fmla="*/ 3226379 h 3429579"/>
                <a:gd name="connsiteX1" fmla="*/ 2276079 w 2796779"/>
                <a:gd name="connsiteY1" fmla="*/ 2400879 h 3429579"/>
                <a:gd name="connsiteX2" fmla="*/ 2522142 w 2796779"/>
                <a:gd name="connsiteY2" fmla="*/ 1586492 h 3429579"/>
                <a:gd name="connsiteX3" fmla="*/ 2490391 w 2796779"/>
                <a:gd name="connsiteY3" fmla="*/ 816554 h 3429579"/>
                <a:gd name="connsiteX4" fmla="*/ 2103041 w 2796779"/>
                <a:gd name="connsiteY4" fmla="*/ 289504 h 3429579"/>
                <a:gd name="connsiteX5" fmla="*/ 1387079 w 2796779"/>
                <a:gd name="connsiteY5" fmla="*/ 13279 h 3429579"/>
                <a:gd name="connsiteX6" fmla="*/ 756841 w 2796779"/>
                <a:gd name="connsiteY6" fmla="*/ 73604 h 3429579"/>
                <a:gd name="connsiteX7" fmla="*/ 321074 w 2796779"/>
                <a:gd name="connsiteY7" fmla="*/ 340304 h 3429579"/>
                <a:gd name="connsiteX8" fmla="*/ 148035 w 2796779"/>
                <a:gd name="connsiteY8" fmla="*/ 978479 h 3429579"/>
                <a:gd name="connsiteX9" fmla="*/ 205979 w 2796779"/>
                <a:gd name="connsiteY9" fmla="*/ 1270579 h 3429579"/>
                <a:gd name="connsiteX10" fmla="*/ 269479 w 2796779"/>
                <a:gd name="connsiteY10" fmla="*/ 1435679 h 3429579"/>
                <a:gd name="connsiteX11" fmla="*/ 177404 w 2796779"/>
                <a:gd name="connsiteY11" fmla="*/ 1711905 h 3429579"/>
                <a:gd name="connsiteX12" fmla="*/ 90886 w 2796779"/>
                <a:gd name="connsiteY12" fmla="*/ 1853191 h 3429579"/>
                <a:gd name="connsiteX13" fmla="*/ 37704 w 2796779"/>
                <a:gd name="connsiteY13" fmla="*/ 2099254 h 3429579"/>
                <a:gd name="connsiteX14" fmla="*/ 294879 w 2796779"/>
                <a:gd name="connsiteY14" fmla="*/ 2134179 h 3429579"/>
                <a:gd name="connsiteX15" fmla="*/ 320279 w 2796779"/>
                <a:gd name="connsiteY15" fmla="*/ 2235779 h 3429579"/>
                <a:gd name="connsiteX16" fmla="*/ 269479 w 2796779"/>
                <a:gd name="connsiteY16" fmla="*/ 2286579 h 3429579"/>
                <a:gd name="connsiteX17" fmla="*/ 320279 w 2796779"/>
                <a:gd name="connsiteY17" fmla="*/ 2375479 h 3429579"/>
                <a:gd name="connsiteX18" fmla="*/ 314723 w 2796779"/>
                <a:gd name="connsiteY18" fmla="*/ 2438979 h 3429579"/>
                <a:gd name="connsiteX19" fmla="*/ 371079 w 2796779"/>
                <a:gd name="connsiteY19" fmla="*/ 2565979 h 3429579"/>
                <a:gd name="connsiteX20" fmla="*/ 358379 w 2796779"/>
                <a:gd name="connsiteY20" fmla="*/ 2654879 h 3429579"/>
                <a:gd name="connsiteX21" fmla="*/ 350442 w 2796779"/>
                <a:gd name="connsiteY21" fmla="*/ 2802516 h 3429579"/>
                <a:gd name="connsiteX22" fmla="*/ 498079 w 2796779"/>
                <a:gd name="connsiteY22" fmla="*/ 2896179 h 3429579"/>
                <a:gd name="connsiteX23" fmla="*/ 840979 w 2796779"/>
                <a:gd name="connsiteY23" fmla="*/ 2692979 h 3429579"/>
                <a:gd name="connsiteX24" fmla="*/ 1018779 w 2796779"/>
                <a:gd name="connsiteY24" fmla="*/ 2756479 h 3429579"/>
                <a:gd name="connsiteX25" fmla="*/ 1120379 w 2796779"/>
                <a:gd name="connsiteY25" fmla="*/ 3429579 h 3429579"/>
                <a:gd name="connsiteX26" fmla="*/ 2796779 w 2796779"/>
                <a:gd name="connsiteY26" fmla="*/ 3391479 h 3429579"/>
                <a:gd name="connsiteX27" fmla="*/ 2713435 w 2796779"/>
                <a:gd name="connsiteY27" fmla="*/ 3210504 h 3429579"/>
                <a:gd name="connsiteX28" fmla="*/ 2718198 w 2796779"/>
                <a:gd name="connsiteY28" fmla="*/ 3231936 h 3429579"/>
                <a:gd name="connsiteX29" fmla="*/ 2722961 w 2796779"/>
                <a:gd name="connsiteY29" fmla="*/ 3212885 h 3429579"/>
                <a:gd name="connsiteX30" fmla="*/ 2725341 w 2796779"/>
                <a:gd name="connsiteY30" fmla="*/ 3227173 h 3429579"/>
                <a:gd name="connsiteX0" fmla="*/ 2720579 w 2796779"/>
                <a:gd name="connsiteY0" fmla="*/ 3226379 h 3429579"/>
                <a:gd name="connsiteX1" fmla="*/ 2276079 w 2796779"/>
                <a:gd name="connsiteY1" fmla="*/ 2400879 h 3429579"/>
                <a:gd name="connsiteX2" fmla="*/ 2522142 w 2796779"/>
                <a:gd name="connsiteY2" fmla="*/ 1586492 h 3429579"/>
                <a:gd name="connsiteX3" fmla="*/ 2490391 w 2796779"/>
                <a:gd name="connsiteY3" fmla="*/ 816554 h 3429579"/>
                <a:gd name="connsiteX4" fmla="*/ 2103041 w 2796779"/>
                <a:gd name="connsiteY4" fmla="*/ 289504 h 3429579"/>
                <a:gd name="connsiteX5" fmla="*/ 1387079 w 2796779"/>
                <a:gd name="connsiteY5" fmla="*/ 13279 h 3429579"/>
                <a:gd name="connsiteX6" fmla="*/ 756841 w 2796779"/>
                <a:gd name="connsiteY6" fmla="*/ 73604 h 3429579"/>
                <a:gd name="connsiteX7" fmla="*/ 321074 w 2796779"/>
                <a:gd name="connsiteY7" fmla="*/ 340304 h 3429579"/>
                <a:gd name="connsiteX8" fmla="*/ 148035 w 2796779"/>
                <a:gd name="connsiteY8" fmla="*/ 978479 h 3429579"/>
                <a:gd name="connsiteX9" fmla="*/ 205979 w 2796779"/>
                <a:gd name="connsiteY9" fmla="*/ 1270579 h 3429579"/>
                <a:gd name="connsiteX10" fmla="*/ 269479 w 2796779"/>
                <a:gd name="connsiteY10" fmla="*/ 1435679 h 3429579"/>
                <a:gd name="connsiteX11" fmla="*/ 177404 w 2796779"/>
                <a:gd name="connsiteY11" fmla="*/ 1711905 h 3429579"/>
                <a:gd name="connsiteX12" fmla="*/ 90886 w 2796779"/>
                <a:gd name="connsiteY12" fmla="*/ 1853191 h 3429579"/>
                <a:gd name="connsiteX13" fmla="*/ 37704 w 2796779"/>
                <a:gd name="connsiteY13" fmla="*/ 2099254 h 3429579"/>
                <a:gd name="connsiteX14" fmla="*/ 294879 w 2796779"/>
                <a:gd name="connsiteY14" fmla="*/ 2134179 h 3429579"/>
                <a:gd name="connsiteX15" fmla="*/ 320279 w 2796779"/>
                <a:gd name="connsiteY15" fmla="*/ 2235779 h 3429579"/>
                <a:gd name="connsiteX16" fmla="*/ 269479 w 2796779"/>
                <a:gd name="connsiteY16" fmla="*/ 2286579 h 3429579"/>
                <a:gd name="connsiteX17" fmla="*/ 320279 w 2796779"/>
                <a:gd name="connsiteY17" fmla="*/ 2375479 h 3429579"/>
                <a:gd name="connsiteX18" fmla="*/ 314723 w 2796779"/>
                <a:gd name="connsiteY18" fmla="*/ 2438979 h 3429579"/>
                <a:gd name="connsiteX19" fmla="*/ 371079 w 2796779"/>
                <a:gd name="connsiteY19" fmla="*/ 2565979 h 3429579"/>
                <a:gd name="connsiteX20" fmla="*/ 358379 w 2796779"/>
                <a:gd name="connsiteY20" fmla="*/ 2654879 h 3429579"/>
                <a:gd name="connsiteX21" fmla="*/ 350442 w 2796779"/>
                <a:gd name="connsiteY21" fmla="*/ 2802516 h 3429579"/>
                <a:gd name="connsiteX22" fmla="*/ 498079 w 2796779"/>
                <a:gd name="connsiteY22" fmla="*/ 2896179 h 3429579"/>
                <a:gd name="connsiteX23" fmla="*/ 840979 w 2796779"/>
                <a:gd name="connsiteY23" fmla="*/ 2692979 h 3429579"/>
                <a:gd name="connsiteX24" fmla="*/ 1018779 w 2796779"/>
                <a:gd name="connsiteY24" fmla="*/ 2756479 h 3429579"/>
                <a:gd name="connsiteX25" fmla="*/ 1120379 w 2796779"/>
                <a:gd name="connsiteY25" fmla="*/ 3429579 h 3429579"/>
                <a:gd name="connsiteX26" fmla="*/ 2796779 w 2796779"/>
                <a:gd name="connsiteY26" fmla="*/ 3391479 h 3429579"/>
                <a:gd name="connsiteX27" fmla="*/ 2713435 w 2796779"/>
                <a:gd name="connsiteY27" fmla="*/ 3210504 h 3429579"/>
                <a:gd name="connsiteX28" fmla="*/ 2718198 w 2796779"/>
                <a:gd name="connsiteY28" fmla="*/ 3231936 h 3429579"/>
                <a:gd name="connsiteX29" fmla="*/ 2722961 w 2796779"/>
                <a:gd name="connsiteY29" fmla="*/ 3212885 h 3429579"/>
                <a:gd name="connsiteX30" fmla="*/ 2725341 w 2796779"/>
                <a:gd name="connsiteY30" fmla="*/ 3227173 h 3429579"/>
                <a:gd name="connsiteX0" fmla="*/ 2703376 w 2779576"/>
                <a:gd name="connsiteY0" fmla="*/ 3226379 h 3429579"/>
                <a:gd name="connsiteX1" fmla="*/ 2258876 w 2779576"/>
                <a:gd name="connsiteY1" fmla="*/ 2400879 h 3429579"/>
                <a:gd name="connsiteX2" fmla="*/ 2504939 w 2779576"/>
                <a:gd name="connsiteY2" fmla="*/ 1586492 h 3429579"/>
                <a:gd name="connsiteX3" fmla="*/ 2473188 w 2779576"/>
                <a:gd name="connsiteY3" fmla="*/ 816554 h 3429579"/>
                <a:gd name="connsiteX4" fmla="*/ 2085838 w 2779576"/>
                <a:gd name="connsiteY4" fmla="*/ 289504 h 3429579"/>
                <a:gd name="connsiteX5" fmla="*/ 1369876 w 2779576"/>
                <a:gd name="connsiteY5" fmla="*/ 13279 h 3429579"/>
                <a:gd name="connsiteX6" fmla="*/ 739638 w 2779576"/>
                <a:gd name="connsiteY6" fmla="*/ 73604 h 3429579"/>
                <a:gd name="connsiteX7" fmla="*/ 303871 w 2779576"/>
                <a:gd name="connsiteY7" fmla="*/ 340304 h 3429579"/>
                <a:gd name="connsiteX8" fmla="*/ 130832 w 2779576"/>
                <a:gd name="connsiteY8" fmla="*/ 978479 h 3429579"/>
                <a:gd name="connsiteX9" fmla="*/ 188776 w 2779576"/>
                <a:gd name="connsiteY9" fmla="*/ 1270579 h 3429579"/>
                <a:gd name="connsiteX10" fmla="*/ 252276 w 2779576"/>
                <a:gd name="connsiteY10" fmla="*/ 1435679 h 3429579"/>
                <a:gd name="connsiteX11" fmla="*/ 160201 w 2779576"/>
                <a:gd name="connsiteY11" fmla="*/ 1711905 h 3429579"/>
                <a:gd name="connsiteX12" fmla="*/ 73683 w 2779576"/>
                <a:gd name="connsiteY12" fmla="*/ 1853191 h 3429579"/>
                <a:gd name="connsiteX13" fmla="*/ 45901 w 2779576"/>
                <a:gd name="connsiteY13" fmla="*/ 2083379 h 3429579"/>
                <a:gd name="connsiteX14" fmla="*/ 277676 w 2779576"/>
                <a:gd name="connsiteY14" fmla="*/ 2134179 h 3429579"/>
                <a:gd name="connsiteX15" fmla="*/ 303076 w 2779576"/>
                <a:gd name="connsiteY15" fmla="*/ 2235779 h 3429579"/>
                <a:gd name="connsiteX16" fmla="*/ 252276 w 2779576"/>
                <a:gd name="connsiteY16" fmla="*/ 2286579 h 3429579"/>
                <a:gd name="connsiteX17" fmla="*/ 303076 w 2779576"/>
                <a:gd name="connsiteY17" fmla="*/ 2375479 h 3429579"/>
                <a:gd name="connsiteX18" fmla="*/ 297520 w 2779576"/>
                <a:gd name="connsiteY18" fmla="*/ 2438979 h 3429579"/>
                <a:gd name="connsiteX19" fmla="*/ 353876 w 2779576"/>
                <a:gd name="connsiteY19" fmla="*/ 2565979 h 3429579"/>
                <a:gd name="connsiteX20" fmla="*/ 341176 w 2779576"/>
                <a:gd name="connsiteY20" fmla="*/ 2654879 h 3429579"/>
                <a:gd name="connsiteX21" fmla="*/ 333239 w 2779576"/>
                <a:gd name="connsiteY21" fmla="*/ 2802516 h 3429579"/>
                <a:gd name="connsiteX22" fmla="*/ 480876 w 2779576"/>
                <a:gd name="connsiteY22" fmla="*/ 2896179 h 3429579"/>
                <a:gd name="connsiteX23" fmla="*/ 823776 w 2779576"/>
                <a:gd name="connsiteY23" fmla="*/ 2692979 h 3429579"/>
                <a:gd name="connsiteX24" fmla="*/ 1001576 w 2779576"/>
                <a:gd name="connsiteY24" fmla="*/ 2756479 h 3429579"/>
                <a:gd name="connsiteX25" fmla="*/ 1103176 w 2779576"/>
                <a:gd name="connsiteY25" fmla="*/ 3429579 h 3429579"/>
                <a:gd name="connsiteX26" fmla="*/ 2779576 w 2779576"/>
                <a:gd name="connsiteY26" fmla="*/ 3391479 h 3429579"/>
                <a:gd name="connsiteX27" fmla="*/ 2696232 w 2779576"/>
                <a:gd name="connsiteY27" fmla="*/ 3210504 h 3429579"/>
                <a:gd name="connsiteX28" fmla="*/ 2700995 w 2779576"/>
                <a:gd name="connsiteY28" fmla="*/ 3231936 h 3429579"/>
                <a:gd name="connsiteX29" fmla="*/ 2705758 w 2779576"/>
                <a:gd name="connsiteY29" fmla="*/ 3212885 h 3429579"/>
                <a:gd name="connsiteX30" fmla="*/ 2708138 w 2779576"/>
                <a:gd name="connsiteY30" fmla="*/ 3227173 h 3429579"/>
                <a:gd name="connsiteX0" fmla="*/ 2709534 w 2785734"/>
                <a:gd name="connsiteY0" fmla="*/ 3226379 h 3429579"/>
                <a:gd name="connsiteX1" fmla="*/ 2265034 w 2785734"/>
                <a:gd name="connsiteY1" fmla="*/ 2400879 h 3429579"/>
                <a:gd name="connsiteX2" fmla="*/ 2511097 w 2785734"/>
                <a:gd name="connsiteY2" fmla="*/ 1586492 h 3429579"/>
                <a:gd name="connsiteX3" fmla="*/ 2479346 w 2785734"/>
                <a:gd name="connsiteY3" fmla="*/ 816554 h 3429579"/>
                <a:gd name="connsiteX4" fmla="*/ 2091996 w 2785734"/>
                <a:gd name="connsiteY4" fmla="*/ 289504 h 3429579"/>
                <a:gd name="connsiteX5" fmla="*/ 1376034 w 2785734"/>
                <a:gd name="connsiteY5" fmla="*/ 13279 h 3429579"/>
                <a:gd name="connsiteX6" fmla="*/ 745796 w 2785734"/>
                <a:gd name="connsiteY6" fmla="*/ 73604 h 3429579"/>
                <a:gd name="connsiteX7" fmla="*/ 310029 w 2785734"/>
                <a:gd name="connsiteY7" fmla="*/ 340304 h 3429579"/>
                <a:gd name="connsiteX8" fmla="*/ 136990 w 2785734"/>
                <a:gd name="connsiteY8" fmla="*/ 978479 h 3429579"/>
                <a:gd name="connsiteX9" fmla="*/ 194934 w 2785734"/>
                <a:gd name="connsiteY9" fmla="*/ 1270579 h 3429579"/>
                <a:gd name="connsiteX10" fmla="*/ 258434 w 2785734"/>
                <a:gd name="connsiteY10" fmla="*/ 1435679 h 3429579"/>
                <a:gd name="connsiteX11" fmla="*/ 166359 w 2785734"/>
                <a:gd name="connsiteY11" fmla="*/ 1711905 h 3429579"/>
                <a:gd name="connsiteX12" fmla="*/ 79841 w 2785734"/>
                <a:gd name="connsiteY12" fmla="*/ 1853191 h 3429579"/>
                <a:gd name="connsiteX13" fmla="*/ 42534 w 2785734"/>
                <a:gd name="connsiteY13" fmla="*/ 2105604 h 3429579"/>
                <a:gd name="connsiteX14" fmla="*/ 283834 w 2785734"/>
                <a:gd name="connsiteY14" fmla="*/ 2134179 h 3429579"/>
                <a:gd name="connsiteX15" fmla="*/ 309234 w 2785734"/>
                <a:gd name="connsiteY15" fmla="*/ 2235779 h 3429579"/>
                <a:gd name="connsiteX16" fmla="*/ 258434 w 2785734"/>
                <a:gd name="connsiteY16" fmla="*/ 2286579 h 3429579"/>
                <a:gd name="connsiteX17" fmla="*/ 309234 w 2785734"/>
                <a:gd name="connsiteY17" fmla="*/ 2375479 h 3429579"/>
                <a:gd name="connsiteX18" fmla="*/ 303678 w 2785734"/>
                <a:gd name="connsiteY18" fmla="*/ 2438979 h 3429579"/>
                <a:gd name="connsiteX19" fmla="*/ 360034 w 2785734"/>
                <a:gd name="connsiteY19" fmla="*/ 2565979 h 3429579"/>
                <a:gd name="connsiteX20" fmla="*/ 347334 w 2785734"/>
                <a:gd name="connsiteY20" fmla="*/ 2654879 h 3429579"/>
                <a:gd name="connsiteX21" fmla="*/ 339397 w 2785734"/>
                <a:gd name="connsiteY21" fmla="*/ 2802516 h 3429579"/>
                <a:gd name="connsiteX22" fmla="*/ 487034 w 2785734"/>
                <a:gd name="connsiteY22" fmla="*/ 2896179 h 3429579"/>
                <a:gd name="connsiteX23" fmla="*/ 829934 w 2785734"/>
                <a:gd name="connsiteY23" fmla="*/ 2692979 h 3429579"/>
                <a:gd name="connsiteX24" fmla="*/ 1007734 w 2785734"/>
                <a:gd name="connsiteY24" fmla="*/ 2756479 h 3429579"/>
                <a:gd name="connsiteX25" fmla="*/ 1109334 w 2785734"/>
                <a:gd name="connsiteY25" fmla="*/ 3429579 h 3429579"/>
                <a:gd name="connsiteX26" fmla="*/ 2785734 w 2785734"/>
                <a:gd name="connsiteY26" fmla="*/ 3391479 h 3429579"/>
                <a:gd name="connsiteX27" fmla="*/ 2702390 w 2785734"/>
                <a:gd name="connsiteY27" fmla="*/ 3210504 h 3429579"/>
                <a:gd name="connsiteX28" fmla="*/ 2707153 w 2785734"/>
                <a:gd name="connsiteY28" fmla="*/ 3231936 h 3429579"/>
                <a:gd name="connsiteX29" fmla="*/ 2711916 w 2785734"/>
                <a:gd name="connsiteY29" fmla="*/ 3212885 h 3429579"/>
                <a:gd name="connsiteX30" fmla="*/ 2714296 w 2785734"/>
                <a:gd name="connsiteY30" fmla="*/ 3227173 h 3429579"/>
                <a:gd name="connsiteX0" fmla="*/ 2719262 w 2795462"/>
                <a:gd name="connsiteY0" fmla="*/ 3226379 h 3429579"/>
                <a:gd name="connsiteX1" fmla="*/ 2274762 w 2795462"/>
                <a:gd name="connsiteY1" fmla="*/ 2400879 h 3429579"/>
                <a:gd name="connsiteX2" fmla="*/ 2520825 w 2795462"/>
                <a:gd name="connsiteY2" fmla="*/ 1586492 h 3429579"/>
                <a:gd name="connsiteX3" fmla="*/ 2489074 w 2795462"/>
                <a:gd name="connsiteY3" fmla="*/ 816554 h 3429579"/>
                <a:gd name="connsiteX4" fmla="*/ 2101724 w 2795462"/>
                <a:gd name="connsiteY4" fmla="*/ 289504 h 3429579"/>
                <a:gd name="connsiteX5" fmla="*/ 1385762 w 2795462"/>
                <a:gd name="connsiteY5" fmla="*/ 13279 h 3429579"/>
                <a:gd name="connsiteX6" fmla="*/ 755524 w 2795462"/>
                <a:gd name="connsiteY6" fmla="*/ 73604 h 3429579"/>
                <a:gd name="connsiteX7" fmla="*/ 319757 w 2795462"/>
                <a:gd name="connsiteY7" fmla="*/ 340304 h 3429579"/>
                <a:gd name="connsiteX8" fmla="*/ 146718 w 2795462"/>
                <a:gd name="connsiteY8" fmla="*/ 978479 h 3429579"/>
                <a:gd name="connsiteX9" fmla="*/ 204662 w 2795462"/>
                <a:gd name="connsiteY9" fmla="*/ 1270579 h 3429579"/>
                <a:gd name="connsiteX10" fmla="*/ 268162 w 2795462"/>
                <a:gd name="connsiteY10" fmla="*/ 1435679 h 3429579"/>
                <a:gd name="connsiteX11" fmla="*/ 176087 w 2795462"/>
                <a:gd name="connsiteY11" fmla="*/ 1711905 h 3429579"/>
                <a:gd name="connsiteX12" fmla="*/ 89569 w 2795462"/>
                <a:gd name="connsiteY12" fmla="*/ 1853191 h 3429579"/>
                <a:gd name="connsiteX13" fmla="*/ 52262 w 2795462"/>
                <a:gd name="connsiteY13" fmla="*/ 2105604 h 3429579"/>
                <a:gd name="connsiteX14" fmla="*/ 293562 w 2795462"/>
                <a:gd name="connsiteY14" fmla="*/ 2134179 h 3429579"/>
                <a:gd name="connsiteX15" fmla="*/ 318962 w 2795462"/>
                <a:gd name="connsiteY15" fmla="*/ 2235779 h 3429579"/>
                <a:gd name="connsiteX16" fmla="*/ 268162 w 2795462"/>
                <a:gd name="connsiteY16" fmla="*/ 2286579 h 3429579"/>
                <a:gd name="connsiteX17" fmla="*/ 318962 w 2795462"/>
                <a:gd name="connsiteY17" fmla="*/ 2375479 h 3429579"/>
                <a:gd name="connsiteX18" fmla="*/ 313406 w 2795462"/>
                <a:gd name="connsiteY18" fmla="*/ 2438979 h 3429579"/>
                <a:gd name="connsiteX19" fmla="*/ 369762 w 2795462"/>
                <a:gd name="connsiteY19" fmla="*/ 2565979 h 3429579"/>
                <a:gd name="connsiteX20" fmla="*/ 357062 w 2795462"/>
                <a:gd name="connsiteY20" fmla="*/ 2654879 h 3429579"/>
                <a:gd name="connsiteX21" fmla="*/ 349125 w 2795462"/>
                <a:gd name="connsiteY21" fmla="*/ 2802516 h 3429579"/>
                <a:gd name="connsiteX22" fmla="*/ 496762 w 2795462"/>
                <a:gd name="connsiteY22" fmla="*/ 2896179 h 3429579"/>
                <a:gd name="connsiteX23" fmla="*/ 839662 w 2795462"/>
                <a:gd name="connsiteY23" fmla="*/ 2692979 h 3429579"/>
                <a:gd name="connsiteX24" fmla="*/ 1017462 w 2795462"/>
                <a:gd name="connsiteY24" fmla="*/ 2756479 h 3429579"/>
                <a:gd name="connsiteX25" fmla="*/ 1119062 w 2795462"/>
                <a:gd name="connsiteY25" fmla="*/ 3429579 h 3429579"/>
                <a:gd name="connsiteX26" fmla="*/ 2795462 w 2795462"/>
                <a:gd name="connsiteY26" fmla="*/ 3391479 h 3429579"/>
                <a:gd name="connsiteX27" fmla="*/ 2712118 w 2795462"/>
                <a:gd name="connsiteY27" fmla="*/ 3210504 h 3429579"/>
                <a:gd name="connsiteX28" fmla="*/ 2716881 w 2795462"/>
                <a:gd name="connsiteY28" fmla="*/ 3231936 h 3429579"/>
                <a:gd name="connsiteX29" fmla="*/ 2721644 w 2795462"/>
                <a:gd name="connsiteY29" fmla="*/ 3212885 h 3429579"/>
                <a:gd name="connsiteX30" fmla="*/ 2724024 w 2795462"/>
                <a:gd name="connsiteY30" fmla="*/ 3227173 h 3429579"/>
                <a:gd name="connsiteX0" fmla="*/ 2717870 w 2794070"/>
                <a:gd name="connsiteY0" fmla="*/ 3226379 h 3429579"/>
                <a:gd name="connsiteX1" fmla="*/ 2273370 w 2794070"/>
                <a:gd name="connsiteY1" fmla="*/ 2400879 h 3429579"/>
                <a:gd name="connsiteX2" fmla="*/ 2519433 w 2794070"/>
                <a:gd name="connsiteY2" fmla="*/ 1586492 h 3429579"/>
                <a:gd name="connsiteX3" fmla="*/ 2487682 w 2794070"/>
                <a:gd name="connsiteY3" fmla="*/ 816554 h 3429579"/>
                <a:gd name="connsiteX4" fmla="*/ 2100332 w 2794070"/>
                <a:gd name="connsiteY4" fmla="*/ 289504 h 3429579"/>
                <a:gd name="connsiteX5" fmla="*/ 1384370 w 2794070"/>
                <a:gd name="connsiteY5" fmla="*/ 13279 h 3429579"/>
                <a:gd name="connsiteX6" fmla="*/ 754132 w 2794070"/>
                <a:gd name="connsiteY6" fmla="*/ 73604 h 3429579"/>
                <a:gd name="connsiteX7" fmla="*/ 318365 w 2794070"/>
                <a:gd name="connsiteY7" fmla="*/ 340304 h 3429579"/>
                <a:gd name="connsiteX8" fmla="*/ 145326 w 2794070"/>
                <a:gd name="connsiteY8" fmla="*/ 978479 h 3429579"/>
                <a:gd name="connsiteX9" fmla="*/ 203270 w 2794070"/>
                <a:gd name="connsiteY9" fmla="*/ 1270579 h 3429579"/>
                <a:gd name="connsiteX10" fmla="*/ 266770 w 2794070"/>
                <a:gd name="connsiteY10" fmla="*/ 1435679 h 3429579"/>
                <a:gd name="connsiteX11" fmla="*/ 174695 w 2794070"/>
                <a:gd name="connsiteY11" fmla="*/ 1711905 h 3429579"/>
                <a:gd name="connsiteX12" fmla="*/ 88177 w 2794070"/>
                <a:gd name="connsiteY12" fmla="*/ 1853191 h 3429579"/>
                <a:gd name="connsiteX13" fmla="*/ 50870 w 2794070"/>
                <a:gd name="connsiteY13" fmla="*/ 2105604 h 3429579"/>
                <a:gd name="connsiteX14" fmla="*/ 292170 w 2794070"/>
                <a:gd name="connsiteY14" fmla="*/ 2134179 h 3429579"/>
                <a:gd name="connsiteX15" fmla="*/ 317570 w 2794070"/>
                <a:gd name="connsiteY15" fmla="*/ 2235779 h 3429579"/>
                <a:gd name="connsiteX16" fmla="*/ 266770 w 2794070"/>
                <a:gd name="connsiteY16" fmla="*/ 2286579 h 3429579"/>
                <a:gd name="connsiteX17" fmla="*/ 317570 w 2794070"/>
                <a:gd name="connsiteY17" fmla="*/ 2375479 h 3429579"/>
                <a:gd name="connsiteX18" fmla="*/ 312014 w 2794070"/>
                <a:gd name="connsiteY18" fmla="*/ 2438979 h 3429579"/>
                <a:gd name="connsiteX19" fmla="*/ 368370 w 2794070"/>
                <a:gd name="connsiteY19" fmla="*/ 2565979 h 3429579"/>
                <a:gd name="connsiteX20" fmla="*/ 355670 w 2794070"/>
                <a:gd name="connsiteY20" fmla="*/ 2654879 h 3429579"/>
                <a:gd name="connsiteX21" fmla="*/ 347733 w 2794070"/>
                <a:gd name="connsiteY21" fmla="*/ 2802516 h 3429579"/>
                <a:gd name="connsiteX22" fmla="*/ 495370 w 2794070"/>
                <a:gd name="connsiteY22" fmla="*/ 2896179 h 3429579"/>
                <a:gd name="connsiteX23" fmla="*/ 838270 w 2794070"/>
                <a:gd name="connsiteY23" fmla="*/ 2692979 h 3429579"/>
                <a:gd name="connsiteX24" fmla="*/ 1016070 w 2794070"/>
                <a:gd name="connsiteY24" fmla="*/ 2756479 h 3429579"/>
                <a:gd name="connsiteX25" fmla="*/ 1117670 w 2794070"/>
                <a:gd name="connsiteY25" fmla="*/ 3429579 h 3429579"/>
                <a:gd name="connsiteX26" fmla="*/ 2794070 w 2794070"/>
                <a:gd name="connsiteY26" fmla="*/ 3391479 h 3429579"/>
                <a:gd name="connsiteX27" fmla="*/ 2710726 w 2794070"/>
                <a:gd name="connsiteY27" fmla="*/ 3210504 h 3429579"/>
                <a:gd name="connsiteX28" fmla="*/ 2715489 w 2794070"/>
                <a:gd name="connsiteY28" fmla="*/ 3231936 h 3429579"/>
                <a:gd name="connsiteX29" fmla="*/ 2720252 w 2794070"/>
                <a:gd name="connsiteY29" fmla="*/ 3212885 h 3429579"/>
                <a:gd name="connsiteX30" fmla="*/ 2722632 w 2794070"/>
                <a:gd name="connsiteY30" fmla="*/ 3227173 h 3429579"/>
                <a:gd name="connsiteX0" fmla="*/ 2686678 w 2762878"/>
                <a:gd name="connsiteY0" fmla="*/ 3226379 h 3429579"/>
                <a:gd name="connsiteX1" fmla="*/ 2242178 w 2762878"/>
                <a:gd name="connsiteY1" fmla="*/ 2400879 h 3429579"/>
                <a:gd name="connsiteX2" fmla="*/ 2488241 w 2762878"/>
                <a:gd name="connsiteY2" fmla="*/ 1586492 h 3429579"/>
                <a:gd name="connsiteX3" fmla="*/ 2456490 w 2762878"/>
                <a:gd name="connsiteY3" fmla="*/ 816554 h 3429579"/>
                <a:gd name="connsiteX4" fmla="*/ 2069140 w 2762878"/>
                <a:gd name="connsiteY4" fmla="*/ 289504 h 3429579"/>
                <a:gd name="connsiteX5" fmla="*/ 1353178 w 2762878"/>
                <a:gd name="connsiteY5" fmla="*/ 13279 h 3429579"/>
                <a:gd name="connsiteX6" fmla="*/ 722940 w 2762878"/>
                <a:gd name="connsiteY6" fmla="*/ 73604 h 3429579"/>
                <a:gd name="connsiteX7" fmla="*/ 287173 w 2762878"/>
                <a:gd name="connsiteY7" fmla="*/ 340304 h 3429579"/>
                <a:gd name="connsiteX8" fmla="*/ 114134 w 2762878"/>
                <a:gd name="connsiteY8" fmla="*/ 978479 h 3429579"/>
                <a:gd name="connsiteX9" fmla="*/ 172078 w 2762878"/>
                <a:gd name="connsiteY9" fmla="*/ 1270579 h 3429579"/>
                <a:gd name="connsiteX10" fmla="*/ 235578 w 2762878"/>
                <a:gd name="connsiteY10" fmla="*/ 1435679 h 3429579"/>
                <a:gd name="connsiteX11" fmla="*/ 143503 w 2762878"/>
                <a:gd name="connsiteY11" fmla="*/ 1711905 h 3429579"/>
                <a:gd name="connsiteX12" fmla="*/ 56985 w 2762878"/>
                <a:gd name="connsiteY12" fmla="*/ 1853191 h 3429579"/>
                <a:gd name="connsiteX13" fmla="*/ 73653 w 2762878"/>
                <a:gd name="connsiteY13" fmla="*/ 2105604 h 3429579"/>
                <a:gd name="connsiteX14" fmla="*/ 260978 w 2762878"/>
                <a:gd name="connsiteY14" fmla="*/ 2134179 h 3429579"/>
                <a:gd name="connsiteX15" fmla="*/ 286378 w 2762878"/>
                <a:gd name="connsiteY15" fmla="*/ 2235779 h 3429579"/>
                <a:gd name="connsiteX16" fmla="*/ 235578 w 2762878"/>
                <a:gd name="connsiteY16" fmla="*/ 2286579 h 3429579"/>
                <a:gd name="connsiteX17" fmla="*/ 286378 w 2762878"/>
                <a:gd name="connsiteY17" fmla="*/ 2375479 h 3429579"/>
                <a:gd name="connsiteX18" fmla="*/ 280822 w 2762878"/>
                <a:gd name="connsiteY18" fmla="*/ 2438979 h 3429579"/>
                <a:gd name="connsiteX19" fmla="*/ 337178 w 2762878"/>
                <a:gd name="connsiteY19" fmla="*/ 2565979 h 3429579"/>
                <a:gd name="connsiteX20" fmla="*/ 324478 w 2762878"/>
                <a:gd name="connsiteY20" fmla="*/ 2654879 h 3429579"/>
                <a:gd name="connsiteX21" fmla="*/ 316541 w 2762878"/>
                <a:gd name="connsiteY21" fmla="*/ 2802516 h 3429579"/>
                <a:gd name="connsiteX22" fmla="*/ 464178 w 2762878"/>
                <a:gd name="connsiteY22" fmla="*/ 2896179 h 3429579"/>
                <a:gd name="connsiteX23" fmla="*/ 807078 w 2762878"/>
                <a:gd name="connsiteY23" fmla="*/ 2692979 h 3429579"/>
                <a:gd name="connsiteX24" fmla="*/ 984878 w 2762878"/>
                <a:gd name="connsiteY24" fmla="*/ 2756479 h 3429579"/>
                <a:gd name="connsiteX25" fmla="*/ 1086478 w 2762878"/>
                <a:gd name="connsiteY25" fmla="*/ 3429579 h 3429579"/>
                <a:gd name="connsiteX26" fmla="*/ 2762878 w 2762878"/>
                <a:gd name="connsiteY26" fmla="*/ 3391479 h 3429579"/>
                <a:gd name="connsiteX27" fmla="*/ 2679534 w 2762878"/>
                <a:gd name="connsiteY27" fmla="*/ 3210504 h 3429579"/>
                <a:gd name="connsiteX28" fmla="*/ 2684297 w 2762878"/>
                <a:gd name="connsiteY28" fmla="*/ 3231936 h 3429579"/>
                <a:gd name="connsiteX29" fmla="*/ 2689060 w 2762878"/>
                <a:gd name="connsiteY29" fmla="*/ 3212885 h 3429579"/>
                <a:gd name="connsiteX30" fmla="*/ 2691440 w 2762878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34117 w 2753492"/>
                <a:gd name="connsiteY11" fmla="*/ 1711905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75429 w 2753492"/>
                <a:gd name="connsiteY22" fmla="*/ 281362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53492" h="3429579">
                  <a:moveTo>
                    <a:pt x="2677292" y="3226379"/>
                  </a:moveTo>
                  <a:lnTo>
                    <a:pt x="2232792" y="2400879"/>
                  </a:lnTo>
                  <a:cubicBezTo>
                    <a:pt x="2325925" y="2134179"/>
                    <a:pt x="2438110" y="1891292"/>
                    <a:pt x="2478855" y="1586492"/>
                  </a:cubicBezTo>
                  <a:cubicBezTo>
                    <a:pt x="2546059" y="1309209"/>
                    <a:pt x="2532299" y="1065262"/>
                    <a:pt x="2447104" y="816554"/>
                  </a:cubicBezTo>
                  <a:cubicBezTo>
                    <a:pt x="2337037" y="610708"/>
                    <a:pt x="2260309" y="462012"/>
                    <a:pt x="2059754" y="289504"/>
                  </a:cubicBezTo>
                  <a:cubicBezTo>
                    <a:pt x="1869360" y="100591"/>
                    <a:pt x="1568159" y="49262"/>
                    <a:pt x="1343792" y="13279"/>
                  </a:cubicBezTo>
                  <a:cubicBezTo>
                    <a:pt x="1119425" y="-22704"/>
                    <a:pt x="925221" y="20159"/>
                    <a:pt x="713554" y="73604"/>
                  </a:cubicBezTo>
                  <a:cubicBezTo>
                    <a:pt x="537342" y="121229"/>
                    <a:pt x="420663" y="187904"/>
                    <a:pt x="277787" y="340304"/>
                  </a:cubicBezTo>
                  <a:cubicBezTo>
                    <a:pt x="189945" y="534773"/>
                    <a:pt x="116390" y="731622"/>
                    <a:pt x="104748" y="978479"/>
                  </a:cubicBezTo>
                  <a:cubicBezTo>
                    <a:pt x="108187" y="1102040"/>
                    <a:pt x="133059" y="1173212"/>
                    <a:pt x="162692" y="1270579"/>
                  </a:cubicBezTo>
                  <a:lnTo>
                    <a:pt x="226192" y="1435679"/>
                  </a:lnTo>
                  <a:cubicBezTo>
                    <a:pt x="220900" y="1497062"/>
                    <a:pt x="176582" y="1651845"/>
                    <a:pt x="146817" y="1721430"/>
                  </a:cubicBezTo>
                  <a:cubicBezTo>
                    <a:pt x="117052" y="1791015"/>
                    <a:pt x="102103" y="1811387"/>
                    <a:pt x="66649" y="1869066"/>
                  </a:cubicBezTo>
                  <a:cubicBezTo>
                    <a:pt x="-11402" y="1985748"/>
                    <a:pt x="-31513" y="2051629"/>
                    <a:pt x="64267" y="2105604"/>
                  </a:cubicBezTo>
                  <a:cubicBezTo>
                    <a:pt x="97868" y="2113805"/>
                    <a:pt x="156871" y="2143440"/>
                    <a:pt x="251592" y="2134179"/>
                  </a:cubicBezTo>
                  <a:cubicBezTo>
                    <a:pt x="281490" y="2156140"/>
                    <a:pt x="256618" y="2201912"/>
                    <a:pt x="276992" y="2235779"/>
                  </a:cubicBezTo>
                  <a:cubicBezTo>
                    <a:pt x="260059" y="2252712"/>
                    <a:pt x="238362" y="2255358"/>
                    <a:pt x="226192" y="2286579"/>
                  </a:cubicBezTo>
                  <a:cubicBezTo>
                    <a:pt x="233600" y="2332880"/>
                    <a:pt x="241009" y="2343464"/>
                    <a:pt x="276992" y="2375479"/>
                  </a:cubicBezTo>
                  <a:cubicBezTo>
                    <a:pt x="272759" y="2383946"/>
                    <a:pt x="256619" y="2413843"/>
                    <a:pt x="271436" y="2438979"/>
                  </a:cubicBezTo>
                  <a:cubicBezTo>
                    <a:pt x="280696" y="2498775"/>
                    <a:pt x="297100" y="2508564"/>
                    <a:pt x="327792" y="2565979"/>
                  </a:cubicBezTo>
                  <a:cubicBezTo>
                    <a:pt x="321178" y="2595612"/>
                    <a:pt x="319325" y="2625246"/>
                    <a:pt x="315092" y="2654879"/>
                  </a:cubicBezTo>
                  <a:cubicBezTo>
                    <a:pt x="312446" y="2704091"/>
                    <a:pt x="315358" y="2677103"/>
                    <a:pt x="334143" y="2754891"/>
                  </a:cubicBezTo>
                  <a:cubicBezTo>
                    <a:pt x="387324" y="2817861"/>
                    <a:pt x="362716" y="2812570"/>
                    <a:pt x="475429" y="2832679"/>
                  </a:cubicBezTo>
                  <a:cubicBezTo>
                    <a:pt x="565916" y="2817333"/>
                    <a:pt x="651642" y="2851200"/>
                    <a:pt x="784992" y="2721554"/>
                  </a:cubicBezTo>
                  <a:cubicBezTo>
                    <a:pt x="844259" y="2742721"/>
                    <a:pt x="854313" y="2730549"/>
                    <a:pt x="975492" y="2756479"/>
                  </a:cubicBezTo>
                  <a:cubicBezTo>
                    <a:pt x="985546" y="2985608"/>
                    <a:pt x="1043225" y="3205212"/>
                    <a:pt x="1077092" y="3429579"/>
                  </a:cubicBezTo>
                  <a:lnTo>
                    <a:pt x="2753492" y="3391479"/>
                  </a:lnTo>
                  <a:cubicBezTo>
                    <a:pt x="2715392" y="3302579"/>
                    <a:pt x="2683245" y="3237094"/>
                    <a:pt x="2670148" y="3210504"/>
                  </a:cubicBezTo>
                  <a:cubicBezTo>
                    <a:pt x="2657051" y="3183914"/>
                    <a:pt x="2673323" y="3231539"/>
                    <a:pt x="2674911" y="3231936"/>
                  </a:cubicBezTo>
                  <a:cubicBezTo>
                    <a:pt x="2676499" y="3232333"/>
                    <a:pt x="2678484" y="3213679"/>
                    <a:pt x="2679674" y="3212885"/>
                  </a:cubicBezTo>
                  <a:cubicBezTo>
                    <a:pt x="2680864" y="3212091"/>
                    <a:pt x="2681261" y="3222410"/>
                    <a:pt x="2682054" y="32271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918719" y="1755127"/>
              <a:ext cx="1065038" cy="1356530"/>
            </a:xfrm>
            <a:custGeom>
              <a:avLst/>
              <a:gdLst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79700 w 2844800"/>
                <a:gd name="connsiteY2" fmla="*/ 1587500 h 3416300"/>
                <a:gd name="connsiteX3" fmla="*/ 2755900 w 2844800"/>
                <a:gd name="connsiteY3" fmla="*/ 10287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797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469900 w 2844800"/>
                <a:gd name="connsiteY21" fmla="*/ 27940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65100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42900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57188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57188 w 2844800"/>
                <a:gd name="connsiteY7" fmla="*/ 317500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13100 h 3416300"/>
                <a:gd name="connsiteX1" fmla="*/ 2324100 w 2844800"/>
                <a:gd name="connsiteY1" fmla="*/ 2387600 h 3416300"/>
                <a:gd name="connsiteX2" fmla="*/ 2603500 w 2844800"/>
                <a:gd name="connsiteY2" fmla="*/ 1587500 h 3416300"/>
                <a:gd name="connsiteX3" fmla="*/ 2590800 w 2844800"/>
                <a:gd name="connsiteY3" fmla="*/ 812800 h 3416300"/>
                <a:gd name="connsiteX4" fmla="*/ 2146300 w 2844800"/>
                <a:gd name="connsiteY4" fmla="*/ 266700 h 3416300"/>
                <a:gd name="connsiteX5" fmla="*/ 1435100 w 2844800"/>
                <a:gd name="connsiteY5" fmla="*/ 0 h 3416300"/>
                <a:gd name="connsiteX6" fmla="*/ 800100 w 2844800"/>
                <a:gd name="connsiteY6" fmla="*/ 88900 h 3416300"/>
                <a:gd name="connsiteX7" fmla="*/ 369095 w 2844800"/>
                <a:gd name="connsiteY7" fmla="*/ 327025 h 3416300"/>
                <a:gd name="connsiteX8" fmla="*/ 196056 w 2844800"/>
                <a:gd name="connsiteY8" fmla="*/ 965200 h 3416300"/>
                <a:gd name="connsiteX9" fmla="*/ 254000 w 2844800"/>
                <a:gd name="connsiteY9" fmla="*/ 1257300 h 3416300"/>
                <a:gd name="connsiteX10" fmla="*/ 317500 w 2844800"/>
                <a:gd name="connsiteY10" fmla="*/ 1422400 h 3416300"/>
                <a:gd name="connsiteX11" fmla="*/ 0 w 2844800"/>
                <a:gd name="connsiteY11" fmla="*/ 2070100 h 3416300"/>
                <a:gd name="connsiteX12" fmla="*/ 101600 w 2844800"/>
                <a:gd name="connsiteY12" fmla="*/ 2184400 h 3416300"/>
                <a:gd name="connsiteX13" fmla="*/ 342900 w 2844800"/>
                <a:gd name="connsiteY13" fmla="*/ 2120900 h 3416300"/>
                <a:gd name="connsiteX14" fmla="*/ 368300 w 2844800"/>
                <a:gd name="connsiteY14" fmla="*/ 2222500 h 3416300"/>
                <a:gd name="connsiteX15" fmla="*/ 317500 w 2844800"/>
                <a:gd name="connsiteY15" fmla="*/ 2273300 h 3416300"/>
                <a:gd name="connsiteX16" fmla="*/ 368300 w 2844800"/>
                <a:gd name="connsiteY16" fmla="*/ 2362200 h 3416300"/>
                <a:gd name="connsiteX17" fmla="*/ 355600 w 2844800"/>
                <a:gd name="connsiteY17" fmla="*/ 2387600 h 3416300"/>
                <a:gd name="connsiteX18" fmla="*/ 419100 w 2844800"/>
                <a:gd name="connsiteY18" fmla="*/ 2552700 h 3416300"/>
                <a:gd name="connsiteX19" fmla="*/ 406400 w 2844800"/>
                <a:gd name="connsiteY19" fmla="*/ 2641600 h 3416300"/>
                <a:gd name="connsiteX20" fmla="*/ 393700 w 2844800"/>
                <a:gd name="connsiteY20" fmla="*/ 2794000 h 3416300"/>
                <a:gd name="connsiteX21" fmla="*/ 546100 w 2844800"/>
                <a:gd name="connsiteY21" fmla="*/ 2882900 h 3416300"/>
                <a:gd name="connsiteX22" fmla="*/ 889000 w 2844800"/>
                <a:gd name="connsiteY22" fmla="*/ 2679700 h 3416300"/>
                <a:gd name="connsiteX23" fmla="*/ 1066800 w 2844800"/>
                <a:gd name="connsiteY23" fmla="*/ 2743200 h 3416300"/>
                <a:gd name="connsiteX24" fmla="*/ 1168400 w 2844800"/>
                <a:gd name="connsiteY24" fmla="*/ 3416300 h 3416300"/>
                <a:gd name="connsiteX25" fmla="*/ 2844800 w 2844800"/>
                <a:gd name="connsiteY25" fmla="*/ 3378200 h 3416300"/>
                <a:gd name="connsiteX26" fmla="*/ 2730500 w 2844800"/>
                <a:gd name="connsiteY26" fmla="*/ 3111500 h 3416300"/>
                <a:gd name="connsiteX27" fmla="*/ 2730500 w 2844800"/>
                <a:gd name="connsiteY27" fmla="*/ 3111500 h 3416300"/>
                <a:gd name="connsiteX28" fmla="*/ 2730500 w 2844800"/>
                <a:gd name="connsiteY28" fmla="*/ 3111500 h 3416300"/>
                <a:gd name="connsiteX29" fmla="*/ 2730500 w 2844800"/>
                <a:gd name="connsiteY29" fmla="*/ 3111500 h 3416300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5704 h 3428904"/>
                <a:gd name="connsiteX1" fmla="*/ 2324100 w 2844800"/>
                <a:gd name="connsiteY1" fmla="*/ 2400204 h 3428904"/>
                <a:gd name="connsiteX2" fmla="*/ 2603500 w 2844800"/>
                <a:gd name="connsiteY2" fmla="*/ 1600104 h 3428904"/>
                <a:gd name="connsiteX3" fmla="*/ 2590800 w 2844800"/>
                <a:gd name="connsiteY3" fmla="*/ 825404 h 3428904"/>
                <a:gd name="connsiteX4" fmla="*/ 2146300 w 2844800"/>
                <a:gd name="connsiteY4" fmla="*/ 279304 h 3428904"/>
                <a:gd name="connsiteX5" fmla="*/ 1435100 w 2844800"/>
                <a:gd name="connsiteY5" fmla="*/ 12604 h 3428904"/>
                <a:gd name="connsiteX6" fmla="*/ 804862 w 2844800"/>
                <a:gd name="connsiteY6" fmla="*/ 72929 h 3428904"/>
                <a:gd name="connsiteX7" fmla="*/ 369095 w 2844800"/>
                <a:gd name="connsiteY7" fmla="*/ 339629 h 3428904"/>
                <a:gd name="connsiteX8" fmla="*/ 196056 w 2844800"/>
                <a:gd name="connsiteY8" fmla="*/ 977804 h 3428904"/>
                <a:gd name="connsiteX9" fmla="*/ 254000 w 2844800"/>
                <a:gd name="connsiteY9" fmla="*/ 1269904 h 3428904"/>
                <a:gd name="connsiteX10" fmla="*/ 317500 w 2844800"/>
                <a:gd name="connsiteY10" fmla="*/ 1435004 h 3428904"/>
                <a:gd name="connsiteX11" fmla="*/ 0 w 2844800"/>
                <a:gd name="connsiteY11" fmla="*/ 2082704 h 3428904"/>
                <a:gd name="connsiteX12" fmla="*/ 101600 w 2844800"/>
                <a:gd name="connsiteY12" fmla="*/ 2197004 h 3428904"/>
                <a:gd name="connsiteX13" fmla="*/ 342900 w 2844800"/>
                <a:gd name="connsiteY13" fmla="*/ 2133504 h 3428904"/>
                <a:gd name="connsiteX14" fmla="*/ 368300 w 2844800"/>
                <a:gd name="connsiteY14" fmla="*/ 2235104 h 3428904"/>
                <a:gd name="connsiteX15" fmla="*/ 317500 w 2844800"/>
                <a:gd name="connsiteY15" fmla="*/ 2285904 h 3428904"/>
                <a:gd name="connsiteX16" fmla="*/ 368300 w 2844800"/>
                <a:gd name="connsiteY16" fmla="*/ 2374804 h 3428904"/>
                <a:gd name="connsiteX17" fmla="*/ 355600 w 2844800"/>
                <a:gd name="connsiteY17" fmla="*/ 2400204 h 3428904"/>
                <a:gd name="connsiteX18" fmla="*/ 419100 w 2844800"/>
                <a:gd name="connsiteY18" fmla="*/ 2565304 h 3428904"/>
                <a:gd name="connsiteX19" fmla="*/ 406400 w 2844800"/>
                <a:gd name="connsiteY19" fmla="*/ 2654204 h 3428904"/>
                <a:gd name="connsiteX20" fmla="*/ 393700 w 2844800"/>
                <a:gd name="connsiteY20" fmla="*/ 2806604 h 3428904"/>
                <a:gd name="connsiteX21" fmla="*/ 546100 w 2844800"/>
                <a:gd name="connsiteY21" fmla="*/ 2895504 h 3428904"/>
                <a:gd name="connsiteX22" fmla="*/ 889000 w 2844800"/>
                <a:gd name="connsiteY22" fmla="*/ 2692304 h 3428904"/>
                <a:gd name="connsiteX23" fmla="*/ 1066800 w 2844800"/>
                <a:gd name="connsiteY23" fmla="*/ 2755804 h 3428904"/>
                <a:gd name="connsiteX24" fmla="*/ 1168400 w 2844800"/>
                <a:gd name="connsiteY24" fmla="*/ 3428904 h 3428904"/>
                <a:gd name="connsiteX25" fmla="*/ 2844800 w 2844800"/>
                <a:gd name="connsiteY25" fmla="*/ 3390804 h 3428904"/>
                <a:gd name="connsiteX26" fmla="*/ 2730500 w 2844800"/>
                <a:gd name="connsiteY26" fmla="*/ 3124104 h 3428904"/>
                <a:gd name="connsiteX27" fmla="*/ 2730500 w 2844800"/>
                <a:gd name="connsiteY27" fmla="*/ 3124104 h 3428904"/>
                <a:gd name="connsiteX28" fmla="*/ 2730500 w 2844800"/>
                <a:gd name="connsiteY28" fmla="*/ 3124104 h 3428904"/>
                <a:gd name="connsiteX29" fmla="*/ 2730500 w 2844800"/>
                <a:gd name="connsiteY29" fmla="*/ 3124104 h 3428904"/>
                <a:gd name="connsiteX0" fmla="*/ 2768600 w 2844800"/>
                <a:gd name="connsiteY0" fmla="*/ 3227393 h 3430593"/>
                <a:gd name="connsiteX1" fmla="*/ 2324100 w 2844800"/>
                <a:gd name="connsiteY1" fmla="*/ 2401893 h 3430593"/>
                <a:gd name="connsiteX2" fmla="*/ 2603500 w 2844800"/>
                <a:gd name="connsiteY2" fmla="*/ 1601793 h 3430593"/>
                <a:gd name="connsiteX3" fmla="*/ 2590800 w 2844800"/>
                <a:gd name="connsiteY3" fmla="*/ 827093 h 3430593"/>
                <a:gd name="connsiteX4" fmla="*/ 2127250 w 2844800"/>
                <a:gd name="connsiteY4" fmla="*/ 304805 h 3430593"/>
                <a:gd name="connsiteX5" fmla="*/ 1435100 w 2844800"/>
                <a:gd name="connsiteY5" fmla="*/ 14293 h 3430593"/>
                <a:gd name="connsiteX6" fmla="*/ 804862 w 2844800"/>
                <a:gd name="connsiteY6" fmla="*/ 74618 h 3430593"/>
                <a:gd name="connsiteX7" fmla="*/ 369095 w 2844800"/>
                <a:gd name="connsiteY7" fmla="*/ 341318 h 3430593"/>
                <a:gd name="connsiteX8" fmla="*/ 196056 w 2844800"/>
                <a:gd name="connsiteY8" fmla="*/ 979493 h 3430593"/>
                <a:gd name="connsiteX9" fmla="*/ 254000 w 2844800"/>
                <a:gd name="connsiteY9" fmla="*/ 1271593 h 3430593"/>
                <a:gd name="connsiteX10" fmla="*/ 317500 w 2844800"/>
                <a:gd name="connsiteY10" fmla="*/ 1436693 h 3430593"/>
                <a:gd name="connsiteX11" fmla="*/ 0 w 2844800"/>
                <a:gd name="connsiteY11" fmla="*/ 2084393 h 3430593"/>
                <a:gd name="connsiteX12" fmla="*/ 101600 w 2844800"/>
                <a:gd name="connsiteY12" fmla="*/ 2198693 h 3430593"/>
                <a:gd name="connsiteX13" fmla="*/ 342900 w 2844800"/>
                <a:gd name="connsiteY13" fmla="*/ 2135193 h 3430593"/>
                <a:gd name="connsiteX14" fmla="*/ 368300 w 2844800"/>
                <a:gd name="connsiteY14" fmla="*/ 2236793 h 3430593"/>
                <a:gd name="connsiteX15" fmla="*/ 317500 w 2844800"/>
                <a:gd name="connsiteY15" fmla="*/ 2287593 h 3430593"/>
                <a:gd name="connsiteX16" fmla="*/ 368300 w 2844800"/>
                <a:gd name="connsiteY16" fmla="*/ 2376493 h 3430593"/>
                <a:gd name="connsiteX17" fmla="*/ 355600 w 2844800"/>
                <a:gd name="connsiteY17" fmla="*/ 2401893 h 3430593"/>
                <a:gd name="connsiteX18" fmla="*/ 419100 w 2844800"/>
                <a:gd name="connsiteY18" fmla="*/ 2566993 h 3430593"/>
                <a:gd name="connsiteX19" fmla="*/ 406400 w 2844800"/>
                <a:gd name="connsiteY19" fmla="*/ 2655893 h 3430593"/>
                <a:gd name="connsiteX20" fmla="*/ 393700 w 2844800"/>
                <a:gd name="connsiteY20" fmla="*/ 2808293 h 3430593"/>
                <a:gd name="connsiteX21" fmla="*/ 546100 w 2844800"/>
                <a:gd name="connsiteY21" fmla="*/ 2897193 h 3430593"/>
                <a:gd name="connsiteX22" fmla="*/ 889000 w 2844800"/>
                <a:gd name="connsiteY22" fmla="*/ 2693993 h 3430593"/>
                <a:gd name="connsiteX23" fmla="*/ 1066800 w 2844800"/>
                <a:gd name="connsiteY23" fmla="*/ 2757493 h 3430593"/>
                <a:gd name="connsiteX24" fmla="*/ 1168400 w 2844800"/>
                <a:gd name="connsiteY24" fmla="*/ 3430593 h 3430593"/>
                <a:gd name="connsiteX25" fmla="*/ 2844800 w 2844800"/>
                <a:gd name="connsiteY25" fmla="*/ 3392493 h 3430593"/>
                <a:gd name="connsiteX26" fmla="*/ 2730500 w 2844800"/>
                <a:gd name="connsiteY26" fmla="*/ 3125793 h 3430593"/>
                <a:gd name="connsiteX27" fmla="*/ 2730500 w 2844800"/>
                <a:gd name="connsiteY27" fmla="*/ 3125793 h 3430593"/>
                <a:gd name="connsiteX28" fmla="*/ 2730500 w 2844800"/>
                <a:gd name="connsiteY28" fmla="*/ 3125793 h 3430593"/>
                <a:gd name="connsiteX29" fmla="*/ 2730500 w 2844800"/>
                <a:gd name="connsiteY29" fmla="*/ 3125793 h 3430593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90800 w 2844800"/>
                <a:gd name="connsiteY3" fmla="*/ 826079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603500 w 2844800"/>
                <a:gd name="connsiteY2" fmla="*/ 1600779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30500 w 2844800"/>
                <a:gd name="connsiteY29" fmla="*/ 3124779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30500 w 2844800"/>
                <a:gd name="connsiteY28" fmla="*/ 3124779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30500 w 2844800"/>
                <a:gd name="connsiteY27" fmla="*/ 3124779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30500 w 2844800"/>
                <a:gd name="connsiteY26" fmla="*/ 3124779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3700 w 2844800"/>
                <a:gd name="connsiteY20" fmla="*/ 2807279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8600 w 2844800"/>
                <a:gd name="connsiteY0" fmla="*/ 3226379 h 3429579"/>
                <a:gd name="connsiteX1" fmla="*/ 2324100 w 2844800"/>
                <a:gd name="connsiteY1" fmla="*/ 2400879 h 3429579"/>
                <a:gd name="connsiteX2" fmla="*/ 2570163 w 2844800"/>
                <a:gd name="connsiteY2" fmla="*/ 1586492 h 3429579"/>
                <a:gd name="connsiteX3" fmla="*/ 2538412 w 2844800"/>
                <a:gd name="connsiteY3" fmla="*/ 816554 h 3429579"/>
                <a:gd name="connsiteX4" fmla="*/ 2151062 w 2844800"/>
                <a:gd name="connsiteY4" fmla="*/ 289504 h 3429579"/>
                <a:gd name="connsiteX5" fmla="*/ 1435100 w 2844800"/>
                <a:gd name="connsiteY5" fmla="*/ 13279 h 3429579"/>
                <a:gd name="connsiteX6" fmla="*/ 804862 w 2844800"/>
                <a:gd name="connsiteY6" fmla="*/ 73604 h 3429579"/>
                <a:gd name="connsiteX7" fmla="*/ 369095 w 2844800"/>
                <a:gd name="connsiteY7" fmla="*/ 340304 h 3429579"/>
                <a:gd name="connsiteX8" fmla="*/ 196056 w 2844800"/>
                <a:gd name="connsiteY8" fmla="*/ 978479 h 3429579"/>
                <a:gd name="connsiteX9" fmla="*/ 254000 w 2844800"/>
                <a:gd name="connsiteY9" fmla="*/ 1270579 h 3429579"/>
                <a:gd name="connsiteX10" fmla="*/ 317500 w 2844800"/>
                <a:gd name="connsiteY10" fmla="*/ 1435679 h 3429579"/>
                <a:gd name="connsiteX11" fmla="*/ 0 w 2844800"/>
                <a:gd name="connsiteY11" fmla="*/ 2083379 h 3429579"/>
                <a:gd name="connsiteX12" fmla="*/ 101600 w 2844800"/>
                <a:gd name="connsiteY12" fmla="*/ 2197679 h 3429579"/>
                <a:gd name="connsiteX13" fmla="*/ 342900 w 2844800"/>
                <a:gd name="connsiteY13" fmla="*/ 2134179 h 3429579"/>
                <a:gd name="connsiteX14" fmla="*/ 368300 w 2844800"/>
                <a:gd name="connsiteY14" fmla="*/ 2235779 h 3429579"/>
                <a:gd name="connsiteX15" fmla="*/ 317500 w 2844800"/>
                <a:gd name="connsiteY15" fmla="*/ 2286579 h 3429579"/>
                <a:gd name="connsiteX16" fmla="*/ 368300 w 2844800"/>
                <a:gd name="connsiteY16" fmla="*/ 2375479 h 3429579"/>
                <a:gd name="connsiteX17" fmla="*/ 355600 w 2844800"/>
                <a:gd name="connsiteY17" fmla="*/ 2400879 h 3429579"/>
                <a:gd name="connsiteX18" fmla="*/ 419100 w 2844800"/>
                <a:gd name="connsiteY18" fmla="*/ 2565979 h 3429579"/>
                <a:gd name="connsiteX19" fmla="*/ 406400 w 2844800"/>
                <a:gd name="connsiteY19" fmla="*/ 2654879 h 3429579"/>
                <a:gd name="connsiteX20" fmla="*/ 398463 w 2844800"/>
                <a:gd name="connsiteY20" fmla="*/ 2802516 h 3429579"/>
                <a:gd name="connsiteX21" fmla="*/ 546100 w 2844800"/>
                <a:gd name="connsiteY21" fmla="*/ 2896179 h 3429579"/>
                <a:gd name="connsiteX22" fmla="*/ 889000 w 2844800"/>
                <a:gd name="connsiteY22" fmla="*/ 2692979 h 3429579"/>
                <a:gd name="connsiteX23" fmla="*/ 1066800 w 2844800"/>
                <a:gd name="connsiteY23" fmla="*/ 2756479 h 3429579"/>
                <a:gd name="connsiteX24" fmla="*/ 1168400 w 2844800"/>
                <a:gd name="connsiteY24" fmla="*/ 3429579 h 3429579"/>
                <a:gd name="connsiteX25" fmla="*/ 2844800 w 2844800"/>
                <a:gd name="connsiteY25" fmla="*/ 3391479 h 3429579"/>
                <a:gd name="connsiteX26" fmla="*/ 2761456 w 2844800"/>
                <a:gd name="connsiteY26" fmla="*/ 3210504 h 3429579"/>
                <a:gd name="connsiteX27" fmla="*/ 2766219 w 2844800"/>
                <a:gd name="connsiteY27" fmla="*/ 3231936 h 3429579"/>
                <a:gd name="connsiteX28" fmla="*/ 2770982 w 2844800"/>
                <a:gd name="connsiteY28" fmla="*/ 3212885 h 3429579"/>
                <a:gd name="connsiteX29" fmla="*/ 2773362 w 2844800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66218 w 2842418"/>
                <a:gd name="connsiteY0" fmla="*/ 3226379 h 3429579"/>
                <a:gd name="connsiteX1" fmla="*/ 2321718 w 2842418"/>
                <a:gd name="connsiteY1" fmla="*/ 2400879 h 3429579"/>
                <a:gd name="connsiteX2" fmla="*/ 2567781 w 2842418"/>
                <a:gd name="connsiteY2" fmla="*/ 1586492 h 3429579"/>
                <a:gd name="connsiteX3" fmla="*/ 2536030 w 2842418"/>
                <a:gd name="connsiteY3" fmla="*/ 816554 h 3429579"/>
                <a:gd name="connsiteX4" fmla="*/ 2148680 w 2842418"/>
                <a:gd name="connsiteY4" fmla="*/ 289504 h 3429579"/>
                <a:gd name="connsiteX5" fmla="*/ 1432718 w 2842418"/>
                <a:gd name="connsiteY5" fmla="*/ 13279 h 3429579"/>
                <a:gd name="connsiteX6" fmla="*/ 802480 w 2842418"/>
                <a:gd name="connsiteY6" fmla="*/ 73604 h 3429579"/>
                <a:gd name="connsiteX7" fmla="*/ 366713 w 2842418"/>
                <a:gd name="connsiteY7" fmla="*/ 340304 h 3429579"/>
                <a:gd name="connsiteX8" fmla="*/ 193674 w 2842418"/>
                <a:gd name="connsiteY8" fmla="*/ 978479 h 3429579"/>
                <a:gd name="connsiteX9" fmla="*/ 251618 w 2842418"/>
                <a:gd name="connsiteY9" fmla="*/ 1270579 h 3429579"/>
                <a:gd name="connsiteX10" fmla="*/ 315118 w 2842418"/>
                <a:gd name="connsiteY10" fmla="*/ 1435679 h 3429579"/>
                <a:gd name="connsiteX11" fmla="*/ 0 w 2842418"/>
                <a:gd name="connsiteY11" fmla="*/ 2078616 h 3429579"/>
                <a:gd name="connsiteX12" fmla="*/ 99218 w 2842418"/>
                <a:gd name="connsiteY12" fmla="*/ 2197679 h 3429579"/>
                <a:gd name="connsiteX13" fmla="*/ 340518 w 2842418"/>
                <a:gd name="connsiteY13" fmla="*/ 2134179 h 3429579"/>
                <a:gd name="connsiteX14" fmla="*/ 365918 w 2842418"/>
                <a:gd name="connsiteY14" fmla="*/ 2235779 h 3429579"/>
                <a:gd name="connsiteX15" fmla="*/ 315118 w 2842418"/>
                <a:gd name="connsiteY15" fmla="*/ 2286579 h 3429579"/>
                <a:gd name="connsiteX16" fmla="*/ 365918 w 2842418"/>
                <a:gd name="connsiteY16" fmla="*/ 2375479 h 3429579"/>
                <a:gd name="connsiteX17" fmla="*/ 353218 w 2842418"/>
                <a:gd name="connsiteY17" fmla="*/ 2400879 h 3429579"/>
                <a:gd name="connsiteX18" fmla="*/ 416718 w 2842418"/>
                <a:gd name="connsiteY18" fmla="*/ 2565979 h 3429579"/>
                <a:gd name="connsiteX19" fmla="*/ 404018 w 2842418"/>
                <a:gd name="connsiteY19" fmla="*/ 2654879 h 3429579"/>
                <a:gd name="connsiteX20" fmla="*/ 396081 w 2842418"/>
                <a:gd name="connsiteY20" fmla="*/ 2802516 h 3429579"/>
                <a:gd name="connsiteX21" fmla="*/ 543718 w 2842418"/>
                <a:gd name="connsiteY21" fmla="*/ 2896179 h 3429579"/>
                <a:gd name="connsiteX22" fmla="*/ 886618 w 2842418"/>
                <a:gd name="connsiteY22" fmla="*/ 2692979 h 3429579"/>
                <a:gd name="connsiteX23" fmla="*/ 1064418 w 2842418"/>
                <a:gd name="connsiteY23" fmla="*/ 2756479 h 3429579"/>
                <a:gd name="connsiteX24" fmla="*/ 1166018 w 2842418"/>
                <a:gd name="connsiteY24" fmla="*/ 3429579 h 3429579"/>
                <a:gd name="connsiteX25" fmla="*/ 2842418 w 2842418"/>
                <a:gd name="connsiteY25" fmla="*/ 3391479 h 3429579"/>
                <a:gd name="connsiteX26" fmla="*/ 2759074 w 2842418"/>
                <a:gd name="connsiteY26" fmla="*/ 3210504 h 3429579"/>
                <a:gd name="connsiteX27" fmla="*/ 2763837 w 2842418"/>
                <a:gd name="connsiteY27" fmla="*/ 3231936 h 3429579"/>
                <a:gd name="connsiteX28" fmla="*/ 2768600 w 2842418"/>
                <a:gd name="connsiteY28" fmla="*/ 3212885 h 3429579"/>
                <a:gd name="connsiteX29" fmla="*/ 2770980 w 2842418"/>
                <a:gd name="connsiteY29" fmla="*/ 3227173 h 3429579"/>
                <a:gd name="connsiteX0" fmla="*/ 2728118 w 2804318"/>
                <a:gd name="connsiteY0" fmla="*/ 3226379 h 3429579"/>
                <a:gd name="connsiteX1" fmla="*/ 2283618 w 2804318"/>
                <a:gd name="connsiteY1" fmla="*/ 2400879 h 3429579"/>
                <a:gd name="connsiteX2" fmla="*/ 2529681 w 2804318"/>
                <a:gd name="connsiteY2" fmla="*/ 1586492 h 3429579"/>
                <a:gd name="connsiteX3" fmla="*/ 2497930 w 2804318"/>
                <a:gd name="connsiteY3" fmla="*/ 816554 h 3429579"/>
                <a:gd name="connsiteX4" fmla="*/ 2110580 w 2804318"/>
                <a:gd name="connsiteY4" fmla="*/ 289504 h 3429579"/>
                <a:gd name="connsiteX5" fmla="*/ 1394618 w 2804318"/>
                <a:gd name="connsiteY5" fmla="*/ 13279 h 3429579"/>
                <a:gd name="connsiteX6" fmla="*/ 764380 w 2804318"/>
                <a:gd name="connsiteY6" fmla="*/ 73604 h 3429579"/>
                <a:gd name="connsiteX7" fmla="*/ 328613 w 2804318"/>
                <a:gd name="connsiteY7" fmla="*/ 340304 h 3429579"/>
                <a:gd name="connsiteX8" fmla="*/ 155574 w 2804318"/>
                <a:gd name="connsiteY8" fmla="*/ 978479 h 3429579"/>
                <a:gd name="connsiteX9" fmla="*/ 213518 w 2804318"/>
                <a:gd name="connsiteY9" fmla="*/ 1270579 h 3429579"/>
                <a:gd name="connsiteX10" fmla="*/ 277018 w 2804318"/>
                <a:gd name="connsiteY10" fmla="*/ 1435679 h 3429579"/>
                <a:gd name="connsiteX11" fmla="*/ 0 w 2804318"/>
                <a:gd name="connsiteY11" fmla="*/ 2021466 h 3429579"/>
                <a:gd name="connsiteX12" fmla="*/ 61118 w 2804318"/>
                <a:gd name="connsiteY12" fmla="*/ 2197679 h 3429579"/>
                <a:gd name="connsiteX13" fmla="*/ 302418 w 2804318"/>
                <a:gd name="connsiteY13" fmla="*/ 2134179 h 3429579"/>
                <a:gd name="connsiteX14" fmla="*/ 327818 w 2804318"/>
                <a:gd name="connsiteY14" fmla="*/ 2235779 h 3429579"/>
                <a:gd name="connsiteX15" fmla="*/ 277018 w 2804318"/>
                <a:gd name="connsiteY15" fmla="*/ 2286579 h 3429579"/>
                <a:gd name="connsiteX16" fmla="*/ 327818 w 2804318"/>
                <a:gd name="connsiteY16" fmla="*/ 2375479 h 3429579"/>
                <a:gd name="connsiteX17" fmla="*/ 315118 w 2804318"/>
                <a:gd name="connsiteY17" fmla="*/ 2400879 h 3429579"/>
                <a:gd name="connsiteX18" fmla="*/ 378618 w 2804318"/>
                <a:gd name="connsiteY18" fmla="*/ 2565979 h 3429579"/>
                <a:gd name="connsiteX19" fmla="*/ 365918 w 2804318"/>
                <a:gd name="connsiteY19" fmla="*/ 2654879 h 3429579"/>
                <a:gd name="connsiteX20" fmla="*/ 357981 w 2804318"/>
                <a:gd name="connsiteY20" fmla="*/ 2802516 h 3429579"/>
                <a:gd name="connsiteX21" fmla="*/ 505618 w 2804318"/>
                <a:gd name="connsiteY21" fmla="*/ 2896179 h 3429579"/>
                <a:gd name="connsiteX22" fmla="*/ 848518 w 2804318"/>
                <a:gd name="connsiteY22" fmla="*/ 2692979 h 3429579"/>
                <a:gd name="connsiteX23" fmla="*/ 1026318 w 2804318"/>
                <a:gd name="connsiteY23" fmla="*/ 2756479 h 3429579"/>
                <a:gd name="connsiteX24" fmla="*/ 1127918 w 2804318"/>
                <a:gd name="connsiteY24" fmla="*/ 3429579 h 3429579"/>
                <a:gd name="connsiteX25" fmla="*/ 2804318 w 2804318"/>
                <a:gd name="connsiteY25" fmla="*/ 3391479 h 3429579"/>
                <a:gd name="connsiteX26" fmla="*/ 2720974 w 2804318"/>
                <a:gd name="connsiteY26" fmla="*/ 3210504 h 3429579"/>
                <a:gd name="connsiteX27" fmla="*/ 2725737 w 2804318"/>
                <a:gd name="connsiteY27" fmla="*/ 3231936 h 3429579"/>
                <a:gd name="connsiteX28" fmla="*/ 2730500 w 2804318"/>
                <a:gd name="connsiteY28" fmla="*/ 3212885 h 3429579"/>
                <a:gd name="connsiteX29" fmla="*/ 2732880 w 2804318"/>
                <a:gd name="connsiteY29" fmla="*/ 3227173 h 3429579"/>
                <a:gd name="connsiteX0" fmla="*/ 2738659 w 2814859"/>
                <a:gd name="connsiteY0" fmla="*/ 3226379 h 3429579"/>
                <a:gd name="connsiteX1" fmla="*/ 2294159 w 2814859"/>
                <a:gd name="connsiteY1" fmla="*/ 2400879 h 3429579"/>
                <a:gd name="connsiteX2" fmla="*/ 2540222 w 2814859"/>
                <a:gd name="connsiteY2" fmla="*/ 1586492 h 3429579"/>
                <a:gd name="connsiteX3" fmla="*/ 2508471 w 2814859"/>
                <a:gd name="connsiteY3" fmla="*/ 816554 h 3429579"/>
                <a:gd name="connsiteX4" fmla="*/ 2121121 w 2814859"/>
                <a:gd name="connsiteY4" fmla="*/ 289504 h 3429579"/>
                <a:gd name="connsiteX5" fmla="*/ 1405159 w 2814859"/>
                <a:gd name="connsiteY5" fmla="*/ 13279 h 3429579"/>
                <a:gd name="connsiteX6" fmla="*/ 774921 w 2814859"/>
                <a:gd name="connsiteY6" fmla="*/ 73604 h 3429579"/>
                <a:gd name="connsiteX7" fmla="*/ 339154 w 2814859"/>
                <a:gd name="connsiteY7" fmla="*/ 340304 h 3429579"/>
                <a:gd name="connsiteX8" fmla="*/ 166115 w 2814859"/>
                <a:gd name="connsiteY8" fmla="*/ 978479 h 3429579"/>
                <a:gd name="connsiteX9" fmla="*/ 224059 w 2814859"/>
                <a:gd name="connsiteY9" fmla="*/ 1270579 h 3429579"/>
                <a:gd name="connsiteX10" fmla="*/ 287559 w 2814859"/>
                <a:gd name="connsiteY10" fmla="*/ 1435679 h 3429579"/>
                <a:gd name="connsiteX11" fmla="*/ 10541 w 2814859"/>
                <a:gd name="connsiteY11" fmla="*/ 2021466 h 3429579"/>
                <a:gd name="connsiteX12" fmla="*/ 71659 w 2814859"/>
                <a:gd name="connsiteY12" fmla="*/ 2197679 h 3429579"/>
                <a:gd name="connsiteX13" fmla="*/ 312959 w 2814859"/>
                <a:gd name="connsiteY13" fmla="*/ 2134179 h 3429579"/>
                <a:gd name="connsiteX14" fmla="*/ 338359 w 2814859"/>
                <a:gd name="connsiteY14" fmla="*/ 2235779 h 3429579"/>
                <a:gd name="connsiteX15" fmla="*/ 287559 w 2814859"/>
                <a:gd name="connsiteY15" fmla="*/ 2286579 h 3429579"/>
                <a:gd name="connsiteX16" fmla="*/ 338359 w 2814859"/>
                <a:gd name="connsiteY16" fmla="*/ 2375479 h 3429579"/>
                <a:gd name="connsiteX17" fmla="*/ 325659 w 2814859"/>
                <a:gd name="connsiteY17" fmla="*/ 2400879 h 3429579"/>
                <a:gd name="connsiteX18" fmla="*/ 389159 w 2814859"/>
                <a:gd name="connsiteY18" fmla="*/ 2565979 h 3429579"/>
                <a:gd name="connsiteX19" fmla="*/ 376459 w 2814859"/>
                <a:gd name="connsiteY19" fmla="*/ 2654879 h 3429579"/>
                <a:gd name="connsiteX20" fmla="*/ 368522 w 2814859"/>
                <a:gd name="connsiteY20" fmla="*/ 2802516 h 3429579"/>
                <a:gd name="connsiteX21" fmla="*/ 516159 w 2814859"/>
                <a:gd name="connsiteY21" fmla="*/ 2896179 h 3429579"/>
                <a:gd name="connsiteX22" fmla="*/ 859059 w 2814859"/>
                <a:gd name="connsiteY22" fmla="*/ 2692979 h 3429579"/>
                <a:gd name="connsiteX23" fmla="*/ 1036859 w 2814859"/>
                <a:gd name="connsiteY23" fmla="*/ 2756479 h 3429579"/>
                <a:gd name="connsiteX24" fmla="*/ 1138459 w 2814859"/>
                <a:gd name="connsiteY24" fmla="*/ 3429579 h 3429579"/>
                <a:gd name="connsiteX25" fmla="*/ 2814859 w 2814859"/>
                <a:gd name="connsiteY25" fmla="*/ 3391479 h 3429579"/>
                <a:gd name="connsiteX26" fmla="*/ 2731515 w 2814859"/>
                <a:gd name="connsiteY26" fmla="*/ 3210504 h 3429579"/>
                <a:gd name="connsiteX27" fmla="*/ 2736278 w 2814859"/>
                <a:gd name="connsiteY27" fmla="*/ 3231936 h 3429579"/>
                <a:gd name="connsiteX28" fmla="*/ 2741041 w 2814859"/>
                <a:gd name="connsiteY28" fmla="*/ 3212885 h 3429579"/>
                <a:gd name="connsiteX29" fmla="*/ 2743421 w 2814859"/>
                <a:gd name="connsiteY29" fmla="*/ 3227173 h 3429579"/>
                <a:gd name="connsiteX0" fmla="*/ 2738659 w 2814859"/>
                <a:gd name="connsiteY0" fmla="*/ 3226379 h 3429579"/>
                <a:gd name="connsiteX1" fmla="*/ 2294159 w 2814859"/>
                <a:gd name="connsiteY1" fmla="*/ 2400879 h 3429579"/>
                <a:gd name="connsiteX2" fmla="*/ 2540222 w 2814859"/>
                <a:gd name="connsiteY2" fmla="*/ 1586492 h 3429579"/>
                <a:gd name="connsiteX3" fmla="*/ 2508471 w 2814859"/>
                <a:gd name="connsiteY3" fmla="*/ 816554 h 3429579"/>
                <a:gd name="connsiteX4" fmla="*/ 2121121 w 2814859"/>
                <a:gd name="connsiteY4" fmla="*/ 289504 h 3429579"/>
                <a:gd name="connsiteX5" fmla="*/ 1405159 w 2814859"/>
                <a:gd name="connsiteY5" fmla="*/ 13279 h 3429579"/>
                <a:gd name="connsiteX6" fmla="*/ 774921 w 2814859"/>
                <a:gd name="connsiteY6" fmla="*/ 73604 h 3429579"/>
                <a:gd name="connsiteX7" fmla="*/ 339154 w 2814859"/>
                <a:gd name="connsiteY7" fmla="*/ 340304 h 3429579"/>
                <a:gd name="connsiteX8" fmla="*/ 166115 w 2814859"/>
                <a:gd name="connsiteY8" fmla="*/ 978479 h 3429579"/>
                <a:gd name="connsiteX9" fmla="*/ 224059 w 2814859"/>
                <a:gd name="connsiteY9" fmla="*/ 1270579 h 3429579"/>
                <a:gd name="connsiteX10" fmla="*/ 287559 w 2814859"/>
                <a:gd name="connsiteY10" fmla="*/ 1435679 h 3429579"/>
                <a:gd name="connsiteX11" fmla="*/ 10541 w 2814859"/>
                <a:gd name="connsiteY11" fmla="*/ 2021466 h 3429579"/>
                <a:gd name="connsiteX12" fmla="*/ 71659 w 2814859"/>
                <a:gd name="connsiteY12" fmla="*/ 2197679 h 3429579"/>
                <a:gd name="connsiteX13" fmla="*/ 312959 w 2814859"/>
                <a:gd name="connsiteY13" fmla="*/ 2134179 h 3429579"/>
                <a:gd name="connsiteX14" fmla="*/ 338359 w 2814859"/>
                <a:gd name="connsiteY14" fmla="*/ 2235779 h 3429579"/>
                <a:gd name="connsiteX15" fmla="*/ 287559 w 2814859"/>
                <a:gd name="connsiteY15" fmla="*/ 2286579 h 3429579"/>
                <a:gd name="connsiteX16" fmla="*/ 338359 w 2814859"/>
                <a:gd name="connsiteY16" fmla="*/ 2375479 h 3429579"/>
                <a:gd name="connsiteX17" fmla="*/ 332803 w 2814859"/>
                <a:gd name="connsiteY17" fmla="*/ 2438979 h 3429579"/>
                <a:gd name="connsiteX18" fmla="*/ 389159 w 2814859"/>
                <a:gd name="connsiteY18" fmla="*/ 2565979 h 3429579"/>
                <a:gd name="connsiteX19" fmla="*/ 376459 w 2814859"/>
                <a:gd name="connsiteY19" fmla="*/ 2654879 h 3429579"/>
                <a:gd name="connsiteX20" fmla="*/ 368522 w 2814859"/>
                <a:gd name="connsiteY20" fmla="*/ 2802516 h 3429579"/>
                <a:gd name="connsiteX21" fmla="*/ 516159 w 2814859"/>
                <a:gd name="connsiteY21" fmla="*/ 2896179 h 3429579"/>
                <a:gd name="connsiteX22" fmla="*/ 859059 w 2814859"/>
                <a:gd name="connsiteY22" fmla="*/ 2692979 h 3429579"/>
                <a:gd name="connsiteX23" fmla="*/ 1036859 w 2814859"/>
                <a:gd name="connsiteY23" fmla="*/ 2756479 h 3429579"/>
                <a:gd name="connsiteX24" fmla="*/ 1138459 w 2814859"/>
                <a:gd name="connsiteY24" fmla="*/ 3429579 h 3429579"/>
                <a:gd name="connsiteX25" fmla="*/ 2814859 w 2814859"/>
                <a:gd name="connsiteY25" fmla="*/ 3391479 h 3429579"/>
                <a:gd name="connsiteX26" fmla="*/ 2731515 w 2814859"/>
                <a:gd name="connsiteY26" fmla="*/ 3210504 h 3429579"/>
                <a:gd name="connsiteX27" fmla="*/ 2736278 w 2814859"/>
                <a:gd name="connsiteY27" fmla="*/ 3231936 h 3429579"/>
                <a:gd name="connsiteX28" fmla="*/ 2741041 w 2814859"/>
                <a:gd name="connsiteY28" fmla="*/ 3212885 h 3429579"/>
                <a:gd name="connsiteX29" fmla="*/ 2743421 w 2814859"/>
                <a:gd name="connsiteY29" fmla="*/ 3227173 h 3429579"/>
                <a:gd name="connsiteX0" fmla="*/ 2743321 w 2819521"/>
                <a:gd name="connsiteY0" fmla="*/ 3226379 h 3429579"/>
                <a:gd name="connsiteX1" fmla="*/ 2298821 w 2819521"/>
                <a:gd name="connsiteY1" fmla="*/ 2400879 h 3429579"/>
                <a:gd name="connsiteX2" fmla="*/ 2544884 w 2819521"/>
                <a:gd name="connsiteY2" fmla="*/ 1586492 h 3429579"/>
                <a:gd name="connsiteX3" fmla="*/ 2513133 w 2819521"/>
                <a:gd name="connsiteY3" fmla="*/ 816554 h 3429579"/>
                <a:gd name="connsiteX4" fmla="*/ 2125783 w 2819521"/>
                <a:gd name="connsiteY4" fmla="*/ 289504 h 3429579"/>
                <a:gd name="connsiteX5" fmla="*/ 1409821 w 2819521"/>
                <a:gd name="connsiteY5" fmla="*/ 13279 h 3429579"/>
                <a:gd name="connsiteX6" fmla="*/ 779583 w 2819521"/>
                <a:gd name="connsiteY6" fmla="*/ 73604 h 3429579"/>
                <a:gd name="connsiteX7" fmla="*/ 343816 w 2819521"/>
                <a:gd name="connsiteY7" fmla="*/ 340304 h 3429579"/>
                <a:gd name="connsiteX8" fmla="*/ 170777 w 2819521"/>
                <a:gd name="connsiteY8" fmla="*/ 978479 h 3429579"/>
                <a:gd name="connsiteX9" fmla="*/ 228721 w 2819521"/>
                <a:gd name="connsiteY9" fmla="*/ 1270579 h 3429579"/>
                <a:gd name="connsiteX10" fmla="*/ 292221 w 2819521"/>
                <a:gd name="connsiteY10" fmla="*/ 1435679 h 3429579"/>
                <a:gd name="connsiteX11" fmla="*/ 15203 w 2819521"/>
                <a:gd name="connsiteY11" fmla="*/ 2021466 h 3429579"/>
                <a:gd name="connsiteX12" fmla="*/ 60446 w 2819521"/>
                <a:gd name="connsiteY12" fmla="*/ 2099254 h 3429579"/>
                <a:gd name="connsiteX13" fmla="*/ 317621 w 2819521"/>
                <a:gd name="connsiteY13" fmla="*/ 2134179 h 3429579"/>
                <a:gd name="connsiteX14" fmla="*/ 343021 w 2819521"/>
                <a:gd name="connsiteY14" fmla="*/ 2235779 h 3429579"/>
                <a:gd name="connsiteX15" fmla="*/ 292221 w 2819521"/>
                <a:gd name="connsiteY15" fmla="*/ 2286579 h 3429579"/>
                <a:gd name="connsiteX16" fmla="*/ 343021 w 2819521"/>
                <a:gd name="connsiteY16" fmla="*/ 2375479 h 3429579"/>
                <a:gd name="connsiteX17" fmla="*/ 337465 w 2819521"/>
                <a:gd name="connsiteY17" fmla="*/ 2438979 h 3429579"/>
                <a:gd name="connsiteX18" fmla="*/ 393821 w 2819521"/>
                <a:gd name="connsiteY18" fmla="*/ 2565979 h 3429579"/>
                <a:gd name="connsiteX19" fmla="*/ 381121 w 2819521"/>
                <a:gd name="connsiteY19" fmla="*/ 2654879 h 3429579"/>
                <a:gd name="connsiteX20" fmla="*/ 373184 w 2819521"/>
                <a:gd name="connsiteY20" fmla="*/ 2802516 h 3429579"/>
                <a:gd name="connsiteX21" fmla="*/ 520821 w 2819521"/>
                <a:gd name="connsiteY21" fmla="*/ 2896179 h 3429579"/>
                <a:gd name="connsiteX22" fmla="*/ 863721 w 2819521"/>
                <a:gd name="connsiteY22" fmla="*/ 2692979 h 3429579"/>
                <a:gd name="connsiteX23" fmla="*/ 1041521 w 2819521"/>
                <a:gd name="connsiteY23" fmla="*/ 2756479 h 3429579"/>
                <a:gd name="connsiteX24" fmla="*/ 1143121 w 2819521"/>
                <a:gd name="connsiteY24" fmla="*/ 3429579 h 3429579"/>
                <a:gd name="connsiteX25" fmla="*/ 2819521 w 2819521"/>
                <a:gd name="connsiteY25" fmla="*/ 3391479 h 3429579"/>
                <a:gd name="connsiteX26" fmla="*/ 2736177 w 2819521"/>
                <a:gd name="connsiteY26" fmla="*/ 3210504 h 3429579"/>
                <a:gd name="connsiteX27" fmla="*/ 2740940 w 2819521"/>
                <a:gd name="connsiteY27" fmla="*/ 3231936 h 3429579"/>
                <a:gd name="connsiteX28" fmla="*/ 2745703 w 2819521"/>
                <a:gd name="connsiteY28" fmla="*/ 3212885 h 3429579"/>
                <a:gd name="connsiteX29" fmla="*/ 2748083 w 2819521"/>
                <a:gd name="connsiteY29" fmla="*/ 3227173 h 3429579"/>
                <a:gd name="connsiteX0" fmla="*/ 2709882 w 2786082"/>
                <a:gd name="connsiteY0" fmla="*/ 3226379 h 3429579"/>
                <a:gd name="connsiteX1" fmla="*/ 2265382 w 2786082"/>
                <a:gd name="connsiteY1" fmla="*/ 2400879 h 3429579"/>
                <a:gd name="connsiteX2" fmla="*/ 2511445 w 2786082"/>
                <a:gd name="connsiteY2" fmla="*/ 1586492 h 3429579"/>
                <a:gd name="connsiteX3" fmla="*/ 2479694 w 2786082"/>
                <a:gd name="connsiteY3" fmla="*/ 816554 h 3429579"/>
                <a:gd name="connsiteX4" fmla="*/ 2092344 w 2786082"/>
                <a:gd name="connsiteY4" fmla="*/ 289504 h 3429579"/>
                <a:gd name="connsiteX5" fmla="*/ 1376382 w 2786082"/>
                <a:gd name="connsiteY5" fmla="*/ 13279 h 3429579"/>
                <a:gd name="connsiteX6" fmla="*/ 746144 w 2786082"/>
                <a:gd name="connsiteY6" fmla="*/ 73604 h 3429579"/>
                <a:gd name="connsiteX7" fmla="*/ 310377 w 2786082"/>
                <a:gd name="connsiteY7" fmla="*/ 340304 h 3429579"/>
                <a:gd name="connsiteX8" fmla="*/ 137338 w 2786082"/>
                <a:gd name="connsiteY8" fmla="*/ 978479 h 3429579"/>
                <a:gd name="connsiteX9" fmla="*/ 195282 w 2786082"/>
                <a:gd name="connsiteY9" fmla="*/ 1270579 h 3429579"/>
                <a:gd name="connsiteX10" fmla="*/ 258782 w 2786082"/>
                <a:gd name="connsiteY10" fmla="*/ 1435679 h 3429579"/>
                <a:gd name="connsiteX11" fmla="*/ 80189 w 2786082"/>
                <a:gd name="connsiteY11" fmla="*/ 1853191 h 3429579"/>
                <a:gd name="connsiteX12" fmla="*/ 27007 w 2786082"/>
                <a:gd name="connsiteY12" fmla="*/ 2099254 h 3429579"/>
                <a:gd name="connsiteX13" fmla="*/ 284182 w 2786082"/>
                <a:gd name="connsiteY13" fmla="*/ 2134179 h 3429579"/>
                <a:gd name="connsiteX14" fmla="*/ 309582 w 2786082"/>
                <a:gd name="connsiteY14" fmla="*/ 2235779 h 3429579"/>
                <a:gd name="connsiteX15" fmla="*/ 258782 w 2786082"/>
                <a:gd name="connsiteY15" fmla="*/ 2286579 h 3429579"/>
                <a:gd name="connsiteX16" fmla="*/ 309582 w 2786082"/>
                <a:gd name="connsiteY16" fmla="*/ 2375479 h 3429579"/>
                <a:gd name="connsiteX17" fmla="*/ 304026 w 2786082"/>
                <a:gd name="connsiteY17" fmla="*/ 2438979 h 3429579"/>
                <a:gd name="connsiteX18" fmla="*/ 360382 w 2786082"/>
                <a:gd name="connsiteY18" fmla="*/ 2565979 h 3429579"/>
                <a:gd name="connsiteX19" fmla="*/ 347682 w 2786082"/>
                <a:gd name="connsiteY19" fmla="*/ 2654879 h 3429579"/>
                <a:gd name="connsiteX20" fmla="*/ 339745 w 2786082"/>
                <a:gd name="connsiteY20" fmla="*/ 2802516 h 3429579"/>
                <a:gd name="connsiteX21" fmla="*/ 487382 w 2786082"/>
                <a:gd name="connsiteY21" fmla="*/ 2896179 h 3429579"/>
                <a:gd name="connsiteX22" fmla="*/ 830282 w 2786082"/>
                <a:gd name="connsiteY22" fmla="*/ 2692979 h 3429579"/>
                <a:gd name="connsiteX23" fmla="*/ 1008082 w 2786082"/>
                <a:gd name="connsiteY23" fmla="*/ 2756479 h 3429579"/>
                <a:gd name="connsiteX24" fmla="*/ 1109682 w 2786082"/>
                <a:gd name="connsiteY24" fmla="*/ 3429579 h 3429579"/>
                <a:gd name="connsiteX25" fmla="*/ 2786082 w 2786082"/>
                <a:gd name="connsiteY25" fmla="*/ 3391479 h 3429579"/>
                <a:gd name="connsiteX26" fmla="*/ 2702738 w 2786082"/>
                <a:gd name="connsiteY26" fmla="*/ 3210504 h 3429579"/>
                <a:gd name="connsiteX27" fmla="*/ 2707501 w 2786082"/>
                <a:gd name="connsiteY27" fmla="*/ 3231936 h 3429579"/>
                <a:gd name="connsiteX28" fmla="*/ 2712264 w 2786082"/>
                <a:gd name="connsiteY28" fmla="*/ 3212885 h 3429579"/>
                <a:gd name="connsiteX29" fmla="*/ 2714644 w 2786082"/>
                <a:gd name="connsiteY29" fmla="*/ 3227173 h 3429579"/>
                <a:gd name="connsiteX0" fmla="*/ 2709882 w 2786082"/>
                <a:gd name="connsiteY0" fmla="*/ 3226379 h 3429579"/>
                <a:gd name="connsiteX1" fmla="*/ 2265382 w 2786082"/>
                <a:gd name="connsiteY1" fmla="*/ 2400879 h 3429579"/>
                <a:gd name="connsiteX2" fmla="*/ 2511445 w 2786082"/>
                <a:gd name="connsiteY2" fmla="*/ 1586492 h 3429579"/>
                <a:gd name="connsiteX3" fmla="*/ 2479694 w 2786082"/>
                <a:gd name="connsiteY3" fmla="*/ 816554 h 3429579"/>
                <a:gd name="connsiteX4" fmla="*/ 2092344 w 2786082"/>
                <a:gd name="connsiteY4" fmla="*/ 289504 h 3429579"/>
                <a:gd name="connsiteX5" fmla="*/ 1376382 w 2786082"/>
                <a:gd name="connsiteY5" fmla="*/ 13279 h 3429579"/>
                <a:gd name="connsiteX6" fmla="*/ 746144 w 2786082"/>
                <a:gd name="connsiteY6" fmla="*/ 73604 h 3429579"/>
                <a:gd name="connsiteX7" fmla="*/ 310377 w 2786082"/>
                <a:gd name="connsiteY7" fmla="*/ 340304 h 3429579"/>
                <a:gd name="connsiteX8" fmla="*/ 137338 w 2786082"/>
                <a:gd name="connsiteY8" fmla="*/ 978479 h 3429579"/>
                <a:gd name="connsiteX9" fmla="*/ 195282 w 2786082"/>
                <a:gd name="connsiteY9" fmla="*/ 1270579 h 3429579"/>
                <a:gd name="connsiteX10" fmla="*/ 258782 w 2786082"/>
                <a:gd name="connsiteY10" fmla="*/ 1435679 h 3429579"/>
                <a:gd name="connsiteX11" fmla="*/ 166707 w 2786082"/>
                <a:gd name="connsiteY11" fmla="*/ 1711905 h 3429579"/>
                <a:gd name="connsiteX12" fmla="*/ 80189 w 2786082"/>
                <a:gd name="connsiteY12" fmla="*/ 1853191 h 3429579"/>
                <a:gd name="connsiteX13" fmla="*/ 27007 w 2786082"/>
                <a:gd name="connsiteY13" fmla="*/ 2099254 h 3429579"/>
                <a:gd name="connsiteX14" fmla="*/ 284182 w 2786082"/>
                <a:gd name="connsiteY14" fmla="*/ 2134179 h 3429579"/>
                <a:gd name="connsiteX15" fmla="*/ 309582 w 2786082"/>
                <a:gd name="connsiteY15" fmla="*/ 2235779 h 3429579"/>
                <a:gd name="connsiteX16" fmla="*/ 258782 w 2786082"/>
                <a:gd name="connsiteY16" fmla="*/ 2286579 h 3429579"/>
                <a:gd name="connsiteX17" fmla="*/ 309582 w 2786082"/>
                <a:gd name="connsiteY17" fmla="*/ 2375479 h 3429579"/>
                <a:gd name="connsiteX18" fmla="*/ 304026 w 2786082"/>
                <a:gd name="connsiteY18" fmla="*/ 2438979 h 3429579"/>
                <a:gd name="connsiteX19" fmla="*/ 360382 w 2786082"/>
                <a:gd name="connsiteY19" fmla="*/ 2565979 h 3429579"/>
                <a:gd name="connsiteX20" fmla="*/ 347682 w 2786082"/>
                <a:gd name="connsiteY20" fmla="*/ 2654879 h 3429579"/>
                <a:gd name="connsiteX21" fmla="*/ 339745 w 2786082"/>
                <a:gd name="connsiteY21" fmla="*/ 2802516 h 3429579"/>
                <a:gd name="connsiteX22" fmla="*/ 487382 w 2786082"/>
                <a:gd name="connsiteY22" fmla="*/ 2896179 h 3429579"/>
                <a:gd name="connsiteX23" fmla="*/ 830282 w 2786082"/>
                <a:gd name="connsiteY23" fmla="*/ 2692979 h 3429579"/>
                <a:gd name="connsiteX24" fmla="*/ 1008082 w 2786082"/>
                <a:gd name="connsiteY24" fmla="*/ 2756479 h 3429579"/>
                <a:gd name="connsiteX25" fmla="*/ 1109682 w 2786082"/>
                <a:gd name="connsiteY25" fmla="*/ 3429579 h 3429579"/>
                <a:gd name="connsiteX26" fmla="*/ 2786082 w 2786082"/>
                <a:gd name="connsiteY26" fmla="*/ 3391479 h 3429579"/>
                <a:gd name="connsiteX27" fmla="*/ 2702738 w 2786082"/>
                <a:gd name="connsiteY27" fmla="*/ 3210504 h 3429579"/>
                <a:gd name="connsiteX28" fmla="*/ 2707501 w 2786082"/>
                <a:gd name="connsiteY28" fmla="*/ 3231936 h 3429579"/>
                <a:gd name="connsiteX29" fmla="*/ 2712264 w 2786082"/>
                <a:gd name="connsiteY29" fmla="*/ 3212885 h 3429579"/>
                <a:gd name="connsiteX30" fmla="*/ 2714644 w 2786082"/>
                <a:gd name="connsiteY30" fmla="*/ 3227173 h 3429579"/>
                <a:gd name="connsiteX0" fmla="*/ 2707346 w 2783546"/>
                <a:gd name="connsiteY0" fmla="*/ 3226379 h 3429579"/>
                <a:gd name="connsiteX1" fmla="*/ 2262846 w 2783546"/>
                <a:gd name="connsiteY1" fmla="*/ 2400879 h 3429579"/>
                <a:gd name="connsiteX2" fmla="*/ 2508909 w 2783546"/>
                <a:gd name="connsiteY2" fmla="*/ 1586492 h 3429579"/>
                <a:gd name="connsiteX3" fmla="*/ 2477158 w 2783546"/>
                <a:gd name="connsiteY3" fmla="*/ 816554 h 3429579"/>
                <a:gd name="connsiteX4" fmla="*/ 2089808 w 2783546"/>
                <a:gd name="connsiteY4" fmla="*/ 289504 h 3429579"/>
                <a:gd name="connsiteX5" fmla="*/ 1373846 w 2783546"/>
                <a:gd name="connsiteY5" fmla="*/ 13279 h 3429579"/>
                <a:gd name="connsiteX6" fmla="*/ 743608 w 2783546"/>
                <a:gd name="connsiteY6" fmla="*/ 73604 h 3429579"/>
                <a:gd name="connsiteX7" fmla="*/ 307841 w 2783546"/>
                <a:gd name="connsiteY7" fmla="*/ 340304 h 3429579"/>
                <a:gd name="connsiteX8" fmla="*/ 134802 w 2783546"/>
                <a:gd name="connsiteY8" fmla="*/ 978479 h 3429579"/>
                <a:gd name="connsiteX9" fmla="*/ 192746 w 2783546"/>
                <a:gd name="connsiteY9" fmla="*/ 1270579 h 3429579"/>
                <a:gd name="connsiteX10" fmla="*/ 256246 w 2783546"/>
                <a:gd name="connsiteY10" fmla="*/ 1435679 h 3429579"/>
                <a:gd name="connsiteX11" fmla="*/ 164171 w 2783546"/>
                <a:gd name="connsiteY11" fmla="*/ 1711905 h 3429579"/>
                <a:gd name="connsiteX12" fmla="*/ 77653 w 2783546"/>
                <a:gd name="connsiteY12" fmla="*/ 1853191 h 3429579"/>
                <a:gd name="connsiteX13" fmla="*/ 24471 w 2783546"/>
                <a:gd name="connsiteY13" fmla="*/ 2099254 h 3429579"/>
                <a:gd name="connsiteX14" fmla="*/ 281646 w 2783546"/>
                <a:gd name="connsiteY14" fmla="*/ 2134179 h 3429579"/>
                <a:gd name="connsiteX15" fmla="*/ 307046 w 2783546"/>
                <a:gd name="connsiteY15" fmla="*/ 2235779 h 3429579"/>
                <a:gd name="connsiteX16" fmla="*/ 256246 w 2783546"/>
                <a:gd name="connsiteY16" fmla="*/ 2286579 h 3429579"/>
                <a:gd name="connsiteX17" fmla="*/ 307046 w 2783546"/>
                <a:gd name="connsiteY17" fmla="*/ 2375479 h 3429579"/>
                <a:gd name="connsiteX18" fmla="*/ 301490 w 2783546"/>
                <a:gd name="connsiteY18" fmla="*/ 2438979 h 3429579"/>
                <a:gd name="connsiteX19" fmla="*/ 357846 w 2783546"/>
                <a:gd name="connsiteY19" fmla="*/ 2565979 h 3429579"/>
                <a:gd name="connsiteX20" fmla="*/ 345146 w 2783546"/>
                <a:gd name="connsiteY20" fmla="*/ 2654879 h 3429579"/>
                <a:gd name="connsiteX21" fmla="*/ 337209 w 2783546"/>
                <a:gd name="connsiteY21" fmla="*/ 2802516 h 3429579"/>
                <a:gd name="connsiteX22" fmla="*/ 484846 w 2783546"/>
                <a:gd name="connsiteY22" fmla="*/ 2896179 h 3429579"/>
                <a:gd name="connsiteX23" fmla="*/ 827746 w 2783546"/>
                <a:gd name="connsiteY23" fmla="*/ 2692979 h 3429579"/>
                <a:gd name="connsiteX24" fmla="*/ 1005546 w 2783546"/>
                <a:gd name="connsiteY24" fmla="*/ 2756479 h 3429579"/>
                <a:gd name="connsiteX25" fmla="*/ 1107146 w 2783546"/>
                <a:gd name="connsiteY25" fmla="*/ 3429579 h 3429579"/>
                <a:gd name="connsiteX26" fmla="*/ 2783546 w 2783546"/>
                <a:gd name="connsiteY26" fmla="*/ 3391479 h 3429579"/>
                <a:gd name="connsiteX27" fmla="*/ 2700202 w 2783546"/>
                <a:gd name="connsiteY27" fmla="*/ 3210504 h 3429579"/>
                <a:gd name="connsiteX28" fmla="*/ 2704965 w 2783546"/>
                <a:gd name="connsiteY28" fmla="*/ 3231936 h 3429579"/>
                <a:gd name="connsiteX29" fmla="*/ 2709728 w 2783546"/>
                <a:gd name="connsiteY29" fmla="*/ 3212885 h 3429579"/>
                <a:gd name="connsiteX30" fmla="*/ 2712108 w 2783546"/>
                <a:gd name="connsiteY30" fmla="*/ 3227173 h 3429579"/>
                <a:gd name="connsiteX0" fmla="*/ 2707346 w 2783546"/>
                <a:gd name="connsiteY0" fmla="*/ 3226379 h 3429579"/>
                <a:gd name="connsiteX1" fmla="*/ 2262846 w 2783546"/>
                <a:gd name="connsiteY1" fmla="*/ 2400879 h 3429579"/>
                <a:gd name="connsiteX2" fmla="*/ 2508909 w 2783546"/>
                <a:gd name="connsiteY2" fmla="*/ 1586492 h 3429579"/>
                <a:gd name="connsiteX3" fmla="*/ 2477158 w 2783546"/>
                <a:gd name="connsiteY3" fmla="*/ 816554 h 3429579"/>
                <a:gd name="connsiteX4" fmla="*/ 2089808 w 2783546"/>
                <a:gd name="connsiteY4" fmla="*/ 289504 h 3429579"/>
                <a:gd name="connsiteX5" fmla="*/ 1373846 w 2783546"/>
                <a:gd name="connsiteY5" fmla="*/ 13279 h 3429579"/>
                <a:gd name="connsiteX6" fmla="*/ 743608 w 2783546"/>
                <a:gd name="connsiteY6" fmla="*/ 73604 h 3429579"/>
                <a:gd name="connsiteX7" fmla="*/ 307841 w 2783546"/>
                <a:gd name="connsiteY7" fmla="*/ 340304 h 3429579"/>
                <a:gd name="connsiteX8" fmla="*/ 134802 w 2783546"/>
                <a:gd name="connsiteY8" fmla="*/ 978479 h 3429579"/>
                <a:gd name="connsiteX9" fmla="*/ 192746 w 2783546"/>
                <a:gd name="connsiteY9" fmla="*/ 1270579 h 3429579"/>
                <a:gd name="connsiteX10" fmla="*/ 256246 w 2783546"/>
                <a:gd name="connsiteY10" fmla="*/ 1435679 h 3429579"/>
                <a:gd name="connsiteX11" fmla="*/ 164171 w 2783546"/>
                <a:gd name="connsiteY11" fmla="*/ 1711905 h 3429579"/>
                <a:gd name="connsiteX12" fmla="*/ 77653 w 2783546"/>
                <a:gd name="connsiteY12" fmla="*/ 1853191 h 3429579"/>
                <a:gd name="connsiteX13" fmla="*/ 24471 w 2783546"/>
                <a:gd name="connsiteY13" fmla="*/ 2099254 h 3429579"/>
                <a:gd name="connsiteX14" fmla="*/ 281646 w 2783546"/>
                <a:gd name="connsiteY14" fmla="*/ 2134179 h 3429579"/>
                <a:gd name="connsiteX15" fmla="*/ 307046 w 2783546"/>
                <a:gd name="connsiteY15" fmla="*/ 2235779 h 3429579"/>
                <a:gd name="connsiteX16" fmla="*/ 256246 w 2783546"/>
                <a:gd name="connsiteY16" fmla="*/ 2286579 h 3429579"/>
                <a:gd name="connsiteX17" fmla="*/ 307046 w 2783546"/>
                <a:gd name="connsiteY17" fmla="*/ 2375479 h 3429579"/>
                <a:gd name="connsiteX18" fmla="*/ 301490 w 2783546"/>
                <a:gd name="connsiteY18" fmla="*/ 2438979 h 3429579"/>
                <a:gd name="connsiteX19" fmla="*/ 357846 w 2783546"/>
                <a:gd name="connsiteY19" fmla="*/ 2565979 h 3429579"/>
                <a:gd name="connsiteX20" fmla="*/ 345146 w 2783546"/>
                <a:gd name="connsiteY20" fmla="*/ 2654879 h 3429579"/>
                <a:gd name="connsiteX21" fmla="*/ 337209 w 2783546"/>
                <a:gd name="connsiteY21" fmla="*/ 2802516 h 3429579"/>
                <a:gd name="connsiteX22" fmla="*/ 484846 w 2783546"/>
                <a:gd name="connsiteY22" fmla="*/ 2896179 h 3429579"/>
                <a:gd name="connsiteX23" fmla="*/ 827746 w 2783546"/>
                <a:gd name="connsiteY23" fmla="*/ 2692979 h 3429579"/>
                <a:gd name="connsiteX24" fmla="*/ 1005546 w 2783546"/>
                <a:gd name="connsiteY24" fmla="*/ 2756479 h 3429579"/>
                <a:gd name="connsiteX25" fmla="*/ 1107146 w 2783546"/>
                <a:gd name="connsiteY25" fmla="*/ 3429579 h 3429579"/>
                <a:gd name="connsiteX26" fmla="*/ 2783546 w 2783546"/>
                <a:gd name="connsiteY26" fmla="*/ 3391479 h 3429579"/>
                <a:gd name="connsiteX27" fmla="*/ 2700202 w 2783546"/>
                <a:gd name="connsiteY27" fmla="*/ 3210504 h 3429579"/>
                <a:gd name="connsiteX28" fmla="*/ 2704965 w 2783546"/>
                <a:gd name="connsiteY28" fmla="*/ 3231936 h 3429579"/>
                <a:gd name="connsiteX29" fmla="*/ 2709728 w 2783546"/>
                <a:gd name="connsiteY29" fmla="*/ 3212885 h 3429579"/>
                <a:gd name="connsiteX30" fmla="*/ 2712108 w 2783546"/>
                <a:gd name="connsiteY30" fmla="*/ 3227173 h 3429579"/>
                <a:gd name="connsiteX0" fmla="*/ 2720579 w 2796779"/>
                <a:gd name="connsiteY0" fmla="*/ 3226379 h 3429579"/>
                <a:gd name="connsiteX1" fmla="*/ 2276079 w 2796779"/>
                <a:gd name="connsiteY1" fmla="*/ 2400879 h 3429579"/>
                <a:gd name="connsiteX2" fmla="*/ 2522142 w 2796779"/>
                <a:gd name="connsiteY2" fmla="*/ 1586492 h 3429579"/>
                <a:gd name="connsiteX3" fmla="*/ 2490391 w 2796779"/>
                <a:gd name="connsiteY3" fmla="*/ 816554 h 3429579"/>
                <a:gd name="connsiteX4" fmla="*/ 2103041 w 2796779"/>
                <a:gd name="connsiteY4" fmla="*/ 289504 h 3429579"/>
                <a:gd name="connsiteX5" fmla="*/ 1387079 w 2796779"/>
                <a:gd name="connsiteY5" fmla="*/ 13279 h 3429579"/>
                <a:gd name="connsiteX6" fmla="*/ 756841 w 2796779"/>
                <a:gd name="connsiteY6" fmla="*/ 73604 h 3429579"/>
                <a:gd name="connsiteX7" fmla="*/ 321074 w 2796779"/>
                <a:gd name="connsiteY7" fmla="*/ 340304 h 3429579"/>
                <a:gd name="connsiteX8" fmla="*/ 148035 w 2796779"/>
                <a:gd name="connsiteY8" fmla="*/ 978479 h 3429579"/>
                <a:gd name="connsiteX9" fmla="*/ 205979 w 2796779"/>
                <a:gd name="connsiteY9" fmla="*/ 1270579 h 3429579"/>
                <a:gd name="connsiteX10" fmla="*/ 269479 w 2796779"/>
                <a:gd name="connsiteY10" fmla="*/ 1435679 h 3429579"/>
                <a:gd name="connsiteX11" fmla="*/ 177404 w 2796779"/>
                <a:gd name="connsiteY11" fmla="*/ 1711905 h 3429579"/>
                <a:gd name="connsiteX12" fmla="*/ 90886 w 2796779"/>
                <a:gd name="connsiteY12" fmla="*/ 1853191 h 3429579"/>
                <a:gd name="connsiteX13" fmla="*/ 37704 w 2796779"/>
                <a:gd name="connsiteY13" fmla="*/ 2099254 h 3429579"/>
                <a:gd name="connsiteX14" fmla="*/ 294879 w 2796779"/>
                <a:gd name="connsiteY14" fmla="*/ 2134179 h 3429579"/>
                <a:gd name="connsiteX15" fmla="*/ 320279 w 2796779"/>
                <a:gd name="connsiteY15" fmla="*/ 2235779 h 3429579"/>
                <a:gd name="connsiteX16" fmla="*/ 269479 w 2796779"/>
                <a:gd name="connsiteY16" fmla="*/ 2286579 h 3429579"/>
                <a:gd name="connsiteX17" fmla="*/ 320279 w 2796779"/>
                <a:gd name="connsiteY17" fmla="*/ 2375479 h 3429579"/>
                <a:gd name="connsiteX18" fmla="*/ 314723 w 2796779"/>
                <a:gd name="connsiteY18" fmla="*/ 2438979 h 3429579"/>
                <a:gd name="connsiteX19" fmla="*/ 371079 w 2796779"/>
                <a:gd name="connsiteY19" fmla="*/ 2565979 h 3429579"/>
                <a:gd name="connsiteX20" fmla="*/ 358379 w 2796779"/>
                <a:gd name="connsiteY20" fmla="*/ 2654879 h 3429579"/>
                <a:gd name="connsiteX21" fmla="*/ 350442 w 2796779"/>
                <a:gd name="connsiteY21" fmla="*/ 2802516 h 3429579"/>
                <a:gd name="connsiteX22" fmla="*/ 498079 w 2796779"/>
                <a:gd name="connsiteY22" fmla="*/ 2896179 h 3429579"/>
                <a:gd name="connsiteX23" fmla="*/ 840979 w 2796779"/>
                <a:gd name="connsiteY23" fmla="*/ 2692979 h 3429579"/>
                <a:gd name="connsiteX24" fmla="*/ 1018779 w 2796779"/>
                <a:gd name="connsiteY24" fmla="*/ 2756479 h 3429579"/>
                <a:gd name="connsiteX25" fmla="*/ 1120379 w 2796779"/>
                <a:gd name="connsiteY25" fmla="*/ 3429579 h 3429579"/>
                <a:gd name="connsiteX26" fmla="*/ 2796779 w 2796779"/>
                <a:gd name="connsiteY26" fmla="*/ 3391479 h 3429579"/>
                <a:gd name="connsiteX27" fmla="*/ 2713435 w 2796779"/>
                <a:gd name="connsiteY27" fmla="*/ 3210504 h 3429579"/>
                <a:gd name="connsiteX28" fmla="*/ 2718198 w 2796779"/>
                <a:gd name="connsiteY28" fmla="*/ 3231936 h 3429579"/>
                <a:gd name="connsiteX29" fmla="*/ 2722961 w 2796779"/>
                <a:gd name="connsiteY29" fmla="*/ 3212885 h 3429579"/>
                <a:gd name="connsiteX30" fmla="*/ 2725341 w 2796779"/>
                <a:gd name="connsiteY30" fmla="*/ 3227173 h 3429579"/>
                <a:gd name="connsiteX0" fmla="*/ 2720579 w 2796779"/>
                <a:gd name="connsiteY0" fmla="*/ 3226379 h 3429579"/>
                <a:gd name="connsiteX1" fmla="*/ 2276079 w 2796779"/>
                <a:gd name="connsiteY1" fmla="*/ 2400879 h 3429579"/>
                <a:gd name="connsiteX2" fmla="*/ 2522142 w 2796779"/>
                <a:gd name="connsiteY2" fmla="*/ 1586492 h 3429579"/>
                <a:gd name="connsiteX3" fmla="*/ 2490391 w 2796779"/>
                <a:gd name="connsiteY3" fmla="*/ 816554 h 3429579"/>
                <a:gd name="connsiteX4" fmla="*/ 2103041 w 2796779"/>
                <a:gd name="connsiteY4" fmla="*/ 289504 h 3429579"/>
                <a:gd name="connsiteX5" fmla="*/ 1387079 w 2796779"/>
                <a:gd name="connsiteY5" fmla="*/ 13279 h 3429579"/>
                <a:gd name="connsiteX6" fmla="*/ 756841 w 2796779"/>
                <a:gd name="connsiteY6" fmla="*/ 73604 h 3429579"/>
                <a:gd name="connsiteX7" fmla="*/ 321074 w 2796779"/>
                <a:gd name="connsiteY7" fmla="*/ 340304 h 3429579"/>
                <a:gd name="connsiteX8" fmla="*/ 148035 w 2796779"/>
                <a:gd name="connsiteY8" fmla="*/ 978479 h 3429579"/>
                <a:gd name="connsiteX9" fmla="*/ 205979 w 2796779"/>
                <a:gd name="connsiteY9" fmla="*/ 1270579 h 3429579"/>
                <a:gd name="connsiteX10" fmla="*/ 269479 w 2796779"/>
                <a:gd name="connsiteY10" fmla="*/ 1435679 h 3429579"/>
                <a:gd name="connsiteX11" fmla="*/ 177404 w 2796779"/>
                <a:gd name="connsiteY11" fmla="*/ 1711905 h 3429579"/>
                <a:gd name="connsiteX12" fmla="*/ 90886 w 2796779"/>
                <a:gd name="connsiteY12" fmla="*/ 1853191 h 3429579"/>
                <a:gd name="connsiteX13" fmla="*/ 37704 w 2796779"/>
                <a:gd name="connsiteY13" fmla="*/ 2099254 h 3429579"/>
                <a:gd name="connsiteX14" fmla="*/ 294879 w 2796779"/>
                <a:gd name="connsiteY14" fmla="*/ 2134179 h 3429579"/>
                <a:gd name="connsiteX15" fmla="*/ 320279 w 2796779"/>
                <a:gd name="connsiteY15" fmla="*/ 2235779 h 3429579"/>
                <a:gd name="connsiteX16" fmla="*/ 269479 w 2796779"/>
                <a:gd name="connsiteY16" fmla="*/ 2286579 h 3429579"/>
                <a:gd name="connsiteX17" fmla="*/ 320279 w 2796779"/>
                <a:gd name="connsiteY17" fmla="*/ 2375479 h 3429579"/>
                <a:gd name="connsiteX18" fmla="*/ 314723 w 2796779"/>
                <a:gd name="connsiteY18" fmla="*/ 2438979 h 3429579"/>
                <a:gd name="connsiteX19" fmla="*/ 371079 w 2796779"/>
                <a:gd name="connsiteY19" fmla="*/ 2565979 h 3429579"/>
                <a:gd name="connsiteX20" fmla="*/ 358379 w 2796779"/>
                <a:gd name="connsiteY20" fmla="*/ 2654879 h 3429579"/>
                <a:gd name="connsiteX21" fmla="*/ 350442 w 2796779"/>
                <a:gd name="connsiteY21" fmla="*/ 2802516 h 3429579"/>
                <a:gd name="connsiteX22" fmla="*/ 498079 w 2796779"/>
                <a:gd name="connsiteY22" fmla="*/ 2896179 h 3429579"/>
                <a:gd name="connsiteX23" fmla="*/ 840979 w 2796779"/>
                <a:gd name="connsiteY23" fmla="*/ 2692979 h 3429579"/>
                <a:gd name="connsiteX24" fmla="*/ 1018779 w 2796779"/>
                <a:gd name="connsiteY24" fmla="*/ 2756479 h 3429579"/>
                <a:gd name="connsiteX25" fmla="*/ 1120379 w 2796779"/>
                <a:gd name="connsiteY25" fmla="*/ 3429579 h 3429579"/>
                <a:gd name="connsiteX26" fmla="*/ 2796779 w 2796779"/>
                <a:gd name="connsiteY26" fmla="*/ 3391479 h 3429579"/>
                <a:gd name="connsiteX27" fmla="*/ 2713435 w 2796779"/>
                <a:gd name="connsiteY27" fmla="*/ 3210504 h 3429579"/>
                <a:gd name="connsiteX28" fmla="*/ 2718198 w 2796779"/>
                <a:gd name="connsiteY28" fmla="*/ 3231936 h 3429579"/>
                <a:gd name="connsiteX29" fmla="*/ 2722961 w 2796779"/>
                <a:gd name="connsiteY29" fmla="*/ 3212885 h 3429579"/>
                <a:gd name="connsiteX30" fmla="*/ 2725341 w 2796779"/>
                <a:gd name="connsiteY30" fmla="*/ 3227173 h 3429579"/>
                <a:gd name="connsiteX0" fmla="*/ 2703376 w 2779576"/>
                <a:gd name="connsiteY0" fmla="*/ 3226379 h 3429579"/>
                <a:gd name="connsiteX1" fmla="*/ 2258876 w 2779576"/>
                <a:gd name="connsiteY1" fmla="*/ 2400879 h 3429579"/>
                <a:gd name="connsiteX2" fmla="*/ 2504939 w 2779576"/>
                <a:gd name="connsiteY2" fmla="*/ 1586492 h 3429579"/>
                <a:gd name="connsiteX3" fmla="*/ 2473188 w 2779576"/>
                <a:gd name="connsiteY3" fmla="*/ 816554 h 3429579"/>
                <a:gd name="connsiteX4" fmla="*/ 2085838 w 2779576"/>
                <a:gd name="connsiteY4" fmla="*/ 289504 h 3429579"/>
                <a:gd name="connsiteX5" fmla="*/ 1369876 w 2779576"/>
                <a:gd name="connsiteY5" fmla="*/ 13279 h 3429579"/>
                <a:gd name="connsiteX6" fmla="*/ 739638 w 2779576"/>
                <a:gd name="connsiteY6" fmla="*/ 73604 h 3429579"/>
                <a:gd name="connsiteX7" fmla="*/ 303871 w 2779576"/>
                <a:gd name="connsiteY7" fmla="*/ 340304 h 3429579"/>
                <a:gd name="connsiteX8" fmla="*/ 130832 w 2779576"/>
                <a:gd name="connsiteY8" fmla="*/ 978479 h 3429579"/>
                <a:gd name="connsiteX9" fmla="*/ 188776 w 2779576"/>
                <a:gd name="connsiteY9" fmla="*/ 1270579 h 3429579"/>
                <a:gd name="connsiteX10" fmla="*/ 252276 w 2779576"/>
                <a:gd name="connsiteY10" fmla="*/ 1435679 h 3429579"/>
                <a:gd name="connsiteX11" fmla="*/ 160201 w 2779576"/>
                <a:gd name="connsiteY11" fmla="*/ 1711905 h 3429579"/>
                <a:gd name="connsiteX12" fmla="*/ 73683 w 2779576"/>
                <a:gd name="connsiteY12" fmla="*/ 1853191 h 3429579"/>
                <a:gd name="connsiteX13" fmla="*/ 45901 w 2779576"/>
                <a:gd name="connsiteY13" fmla="*/ 2083379 h 3429579"/>
                <a:gd name="connsiteX14" fmla="*/ 277676 w 2779576"/>
                <a:gd name="connsiteY14" fmla="*/ 2134179 h 3429579"/>
                <a:gd name="connsiteX15" fmla="*/ 303076 w 2779576"/>
                <a:gd name="connsiteY15" fmla="*/ 2235779 h 3429579"/>
                <a:gd name="connsiteX16" fmla="*/ 252276 w 2779576"/>
                <a:gd name="connsiteY16" fmla="*/ 2286579 h 3429579"/>
                <a:gd name="connsiteX17" fmla="*/ 303076 w 2779576"/>
                <a:gd name="connsiteY17" fmla="*/ 2375479 h 3429579"/>
                <a:gd name="connsiteX18" fmla="*/ 297520 w 2779576"/>
                <a:gd name="connsiteY18" fmla="*/ 2438979 h 3429579"/>
                <a:gd name="connsiteX19" fmla="*/ 353876 w 2779576"/>
                <a:gd name="connsiteY19" fmla="*/ 2565979 h 3429579"/>
                <a:gd name="connsiteX20" fmla="*/ 341176 w 2779576"/>
                <a:gd name="connsiteY20" fmla="*/ 2654879 h 3429579"/>
                <a:gd name="connsiteX21" fmla="*/ 333239 w 2779576"/>
                <a:gd name="connsiteY21" fmla="*/ 2802516 h 3429579"/>
                <a:gd name="connsiteX22" fmla="*/ 480876 w 2779576"/>
                <a:gd name="connsiteY22" fmla="*/ 2896179 h 3429579"/>
                <a:gd name="connsiteX23" fmla="*/ 823776 w 2779576"/>
                <a:gd name="connsiteY23" fmla="*/ 2692979 h 3429579"/>
                <a:gd name="connsiteX24" fmla="*/ 1001576 w 2779576"/>
                <a:gd name="connsiteY24" fmla="*/ 2756479 h 3429579"/>
                <a:gd name="connsiteX25" fmla="*/ 1103176 w 2779576"/>
                <a:gd name="connsiteY25" fmla="*/ 3429579 h 3429579"/>
                <a:gd name="connsiteX26" fmla="*/ 2779576 w 2779576"/>
                <a:gd name="connsiteY26" fmla="*/ 3391479 h 3429579"/>
                <a:gd name="connsiteX27" fmla="*/ 2696232 w 2779576"/>
                <a:gd name="connsiteY27" fmla="*/ 3210504 h 3429579"/>
                <a:gd name="connsiteX28" fmla="*/ 2700995 w 2779576"/>
                <a:gd name="connsiteY28" fmla="*/ 3231936 h 3429579"/>
                <a:gd name="connsiteX29" fmla="*/ 2705758 w 2779576"/>
                <a:gd name="connsiteY29" fmla="*/ 3212885 h 3429579"/>
                <a:gd name="connsiteX30" fmla="*/ 2708138 w 2779576"/>
                <a:gd name="connsiteY30" fmla="*/ 3227173 h 3429579"/>
                <a:gd name="connsiteX0" fmla="*/ 2709534 w 2785734"/>
                <a:gd name="connsiteY0" fmla="*/ 3226379 h 3429579"/>
                <a:gd name="connsiteX1" fmla="*/ 2265034 w 2785734"/>
                <a:gd name="connsiteY1" fmla="*/ 2400879 h 3429579"/>
                <a:gd name="connsiteX2" fmla="*/ 2511097 w 2785734"/>
                <a:gd name="connsiteY2" fmla="*/ 1586492 h 3429579"/>
                <a:gd name="connsiteX3" fmla="*/ 2479346 w 2785734"/>
                <a:gd name="connsiteY3" fmla="*/ 816554 h 3429579"/>
                <a:gd name="connsiteX4" fmla="*/ 2091996 w 2785734"/>
                <a:gd name="connsiteY4" fmla="*/ 289504 h 3429579"/>
                <a:gd name="connsiteX5" fmla="*/ 1376034 w 2785734"/>
                <a:gd name="connsiteY5" fmla="*/ 13279 h 3429579"/>
                <a:gd name="connsiteX6" fmla="*/ 745796 w 2785734"/>
                <a:gd name="connsiteY6" fmla="*/ 73604 h 3429579"/>
                <a:gd name="connsiteX7" fmla="*/ 310029 w 2785734"/>
                <a:gd name="connsiteY7" fmla="*/ 340304 h 3429579"/>
                <a:gd name="connsiteX8" fmla="*/ 136990 w 2785734"/>
                <a:gd name="connsiteY8" fmla="*/ 978479 h 3429579"/>
                <a:gd name="connsiteX9" fmla="*/ 194934 w 2785734"/>
                <a:gd name="connsiteY9" fmla="*/ 1270579 h 3429579"/>
                <a:gd name="connsiteX10" fmla="*/ 258434 w 2785734"/>
                <a:gd name="connsiteY10" fmla="*/ 1435679 h 3429579"/>
                <a:gd name="connsiteX11" fmla="*/ 166359 w 2785734"/>
                <a:gd name="connsiteY11" fmla="*/ 1711905 h 3429579"/>
                <a:gd name="connsiteX12" fmla="*/ 79841 w 2785734"/>
                <a:gd name="connsiteY12" fmla="*/ 1853191 h 3429579"/>
                <a:gd name="connsiteX13" fmla="*/ 42534 w 2785734"/>
                <a:gd name="connsiteY13" fmla="*/ 2105604 h 3429579"/>
                <a:gd name="connsiteX14" fmla="*/ 283834 w 2785734"/>
                <a:gd name="connsiteY14" fmla="*/ 2134179 h 3429579"/>
                <a:gd name="connsiteX15" fmla="*/ 309234 w 2785734"/>
                <a:gd name="connsiteY15" fmla="*/ 2235779 h 3429579"/>
                <a:gd name="connsiteX16" fmla="*/ 258434 w 2785734"/>
                <a:gd name="connsiteY16" fmla="*/ 2286579 h 3429579"/>
                <a:gd name="connsiteX17" fmla="*/ 309234 w 2785734"/>
                <a:gd name="connsiteY17" fmla="*/ 2375479 h 3429579"/>
                <a:gd name="connsiteX18" fmla="*/ 303678 w 2785734"/>
                <a:gd name="connsiteY18" fmla="*/ 2438979 h 3429579"/>
                <a:gd name="connsiteX19" fmla="*/ 360034 w 2785734"/>
                <a:gd name="connsiteY19" fmla="*/ 2565979 h 3429579"/>
                <a:gd name="connsiteX20" fmla="*/ 347334 w 2785734"/>
                <a:gd name="connsiteY20" fmla="*/ 2654879 h 3429579"/>
                <a:gd name="connsiteX21" fmla="*/ 339397 w 2785734"/>
                <a:gd name="connsiteY21" fmla="*/ 2802516 h 3429579"/>
                <a:gd name="connsiteX22" fmla="*/ 487034 w 2785734"/>
                <a:gd name="connsiteY22" fmla="*/ 2896179 h 3429579"/>
                <a:gd name="connsiteX23" fmla="*/ 829934 w 2785734"/>
                <a:gd name="connsiteY23" fmla="*/ 2692979 h 3429579"/>
                <a:gd name="connsiteX24" fmla="*/ 1007734 w 2785734"/>
                <a:gd name="connsiteY24" fmla="*/ 2756479 h 3429579"/>
                <a:gd name="connsiteX25" fmla="*/ 1109334 w 2785734"/>
                <a:gd name="connsiteY25" fmla="*/ 3429579 h 3429579"/>
                <a:gd name="connsiteX26" fmla="*/ 2785734 w 2785734"/>
                <a:gd name="connsiteY26" fmla="*/ 3391479 h 3429579"/>
                <a:gd name="connsiteX27" fmla="*/ 2702390 w 2785734"/>
                <a:gd name="connsiteY27" fmla="*/ 3210504 h 3429579"/>
                <a:gd name="connsiteX28" fmla="*/ 2707153 w 2785734"/>
                <a:gd name="connsiteY28" fmla="*/ 3231936 h 3429579"/>
                <a:gd name="connsiteX29" fmla="*/ 2711916 w 2785734"/>
                <a:gd name="connsiteY29" fmla="*/ 3212885 h 3429579"/>
                <a:gd name="connsiteX30" fmla="*/ 2714296 w 2785734"/>
                <a:gd name="connsiteY30" fmla="*/ 3227173 h 3429579"/>
                <a:gd name="connsiteX0" fmla="*/ 2719262 w 2795462"/>
                <a:gd name="connsiteY0" fmla="*/ 3226379 h 3429579"/>
                <a:gd name="connsiteX1" fmla="*/ 2274762 w 2795462"/>
                <a:gd name="connsiteY1" fmla="*/ 2400879 h 3429579"/>
                <a:gd name="connsiteX2" fmla="*/ 2520825 w 2795462"/>
                <a:gd name="connsiteY2" fmla="*/ 1586492 h 3429579"/>
                <a:gd name="connsiteX3" fmla="*/ 2489074 w 2795462"/>
                <a:gd name="connsiteY3" fmla="*/ 816554 h 3429579"/>
                <a:gd name="connsiteX4" fmla="*/ 2101724 w 2795462"/>
                <a:gd name="connsiteY4" fmla="*/ 289504 h 3429579"/>
                <a:gd name="connsiteX5" fmla="*/ 1385762 w 2795462"/>
                <a:gd name="connsiteY5" fmla="*/ 13279 h 3429579"/>
                <a:gd name="connsiteX6" fmla="*/ 755524 w 2795462"/>
                <a:gd name="connsiteY6" fmla="*/ 73604 h 3429579"/>
                <a:gd name="connsiteX7" fmla="*/ 319757 w 2795462"/>
                <a:gd name="connsiteY7" fmla="*/ 340304 h 3429579"/>
                <a:gd name="connsiteX8" fmla="*/ 146718 w 2795462"/>
                <a:gd name="connsiteY8" fmla="*/ 978479 h 3429579"/>
                <a:gd name="connsiteX9" fmla="*/ 204662 w 2795462"/>
                <a:gd name="connsiteY9" fmla="*/ 1270579 h 3429579"/>
                <a:gd name="connsiteX10" fmla="*/ 268162 w 2795462"/>
                <a:gd name="connsiteY10" fmla="*/ 1435679 h 3429579"/>
                <a:gd name="connsiteX11" fmla="*/ 176087 w 2795462"/>
                <a:gd name="connsiteY11" fmla="*/ 1711905 h 3429579"/>
                <a:gd name="connsiteX12" fmla="*/ 89569 w 2795462"/>
                <a:gd name="connsiteY12" fmla="*/ 1853191 h 3429579"/>
                <a:gd name="connsiteX13" fmla="*/ 52262 w 2795462"/>
                <a:gd name="connsiteY13" fmla="*/ 2105604 h 3429579"/>
                <a:gd name="connsiteX14" fmla="*/ 293562 w 2795462"/>
                <a:gd name="connsiteY14" fmla="*/ 2134179 h 3429579"/>
                <a:gd name="connsiteX15" fmla="*/ 318962 w 2795462"/>
                <a:gd name="connsiteY15" fmla="*/ 2235779 h 3429579"/>
                <a:gd name="connsiteX16" fmla="*/ 268162 w 2795462"/>
                <a:gd name="connsiteY16" fmla="*/ 2286579 h 3429579"/>
                <a:gd name="connsiteX17" fmla="*/ 318962 w 2795462"/>
                <a:gd name="connsiteY17" fmla="*/ 2375479 h 3429579"/>
                <a:gd name="connsiteX18" fmla="*/ 313406 w 2795462"/>
                <a:gd name="connsiteY18" fmla="*/ 2438979 h 3429579"/>
                <a:gd name="connsiteX19" fmla="*/ 369762 w 2795462"/>
                <a:gd name="connsiteY19" fmla="*/ 2565979 h 3429579"/>
                <a:gd name="connsiteX20" fmla="*/ 357062 w 2795462"/>
                <a:gd name="connsiteY20" fmla="*/ 2654879 h 3429579"/>
                <a:gd name="connsiteX21" fmla="*/ 349125 w 2795462"/>
                <a:gd name="connsiteY21" fmla="*/ 2802516 h 3429579"/>
                <a:gd name="connsiteX22" fmla="*/ 496762 w 2795462"/>
                <a:gd name="connsiteY22" fmla="*/ 2896179 h 3429579"/>
                <a:gd name="connsiteX23" fmla="*/ 839662 w 2795462"/>
                <a:gd name="connsiteY23" fmla="*/ 2692979 h 3429579"/>
                <a:gd name="connsiteX24" fmla="*/ 1017462 w 2795462"/>
                <a:gd name="connsiteY24" fmla="*/ 2756479 h 3429579"/>
                <a:gd name="connsiteX25" fmla="*/ 1119062 w 2795462"/>
                <a:gd name="connsiteY25" fmla="*/ 3429579 h 3429579"/>
                <a:gd name="connsiteX26" fmla="*/ 2795462 w 2795462"/>
                <a:gd name="connsiteY26" fmla="*/ 3391479 h 3429579"/>
                <a:gd name="connsiteX27" fmla="*/ 2712118 w 2795462"/>
                <a:gd name="connsiteY27" fmla="*/ 3210504 h 3429579"/>
                <a:gd name="connsiteX28" fmla="*/ 2716881 w 2795462"/>
                <a:gd name="connsiteY28" fmla="*/ 3231936 h 3429579"/>
                <a:gd name="connsiteX29" fmla="*/ 2721644 w 2795462"/>
                <a:gd name="connsiteY29" fmla="*/ 3212885 h 3429579"/>
                <a:gd name="connsiteX30" fmla="*/ 2724024 w 2795462"/>
                <a:gd name="connsiteY30" fmla="*/ 3227173 h 3429579"/>
                <a:gd name="connsiteX0" fmla="*/ 2717870 w 2794070"/>
                <a:gd name="connsiteY0" fmla="*/ 3226379 h 3429579"/>
                <a:gd name="connsiteX1" fmla="*/ 2273370 w 2794070"/>
                <a:gd name="connsiteY1" fmla="*/ 2400879 h 3429579"/>
                <a:gd name="connsiteX2" fmla="*/ 2519433 w 2794070"/>
                <a:gd name="connsiteY2" fmla="*/ 1586492 h 3429579"/>
                <a:gd name="connsiteX3" fmla="*/ 2487682 w 2794070"/>
                <a:gd name="connsiteY3" fmla="*/ 816554 h 3429579"/>
                <a:gd name="connsiteX4" fmla="*/ 2100332 w 2794070"/>
                <a:gd name="connsiteY4" fmla="*/ 289504 h 3429579"/>
                <a:gd name="connsiteX5" fmla="*/ 1384370 w 2794070"/>
                <a:gd name="connsiteY5" fmla="*/ 13279 h 3429579"/>
                <a:gd name="connsiteX6" fmla="*/ 754132 w 2794070"/>
                <a:gd name="connsiteY6" fmla="*/ 73604 h 3429579"/>
                <a:gd name="connsiteX7" fmla="*/ 318365 w 2794070"/>
                <a:gd name="connsiteY7" fmla="*/ 340304 h 3429579"/>
                <a:gd name="connsiteX8" fmla="*/ 145326 w 2794070"/>
                <a:gd name="connsiteY8" fmla="*/ 978479 h 3429579"/>
                <a:gd name="connsiteX9" fmla="*/ 203270 w 2794070"/>
                <a:gd name="connsiteY9" fmla="*/ 1270579 h 3429579"/>
                <a:gd name="connsiteX10" fmla="*/ 266770 w 2794070"/>
                <a:gd name="connsiteY10" fmla="*/ 1435679 h 3429579"/>
                <a:gd name="connsiteX11" fmla="*/ 174695 w 2794070"/>
                <a:gd name="connsiteY11" fmla="*/ 1711905 h 3429579"/>
                <a:gd name="connsiteX12" fmla="*/ 88177 w 2794070"/>
                <a:gd name="connsiteY12" fmla="*/ 1853191 h 3429579"/>
                <a:gd name="connsiteX13" fmla="*/ 50870 w 2794070"/>
                <a:gd name="connsiteY13" fmla="*/ 2105604 h 3429579"/>
                <a:gd name="connsiteX14" fmla="*/ 292170 w 2794070"/>
                <a:gd name="connsiteY14" fmla="*/ 2134179 h 3429579"/>
                <a:gd name="connsiteX15" fmla="*/ 317570 w 2794070"/>
                <a:gd name="connsiteY15" fmla="*/ 2235779 h 3429579"/>
                <a:gd name="connsiteX16" fmla="*/ 266770 w 2794070"/>
                <a:gd name="connsiteY16" fmla="*/ 2286579 h 3429579"/>
                <a:gd name="connsiteX17" fmla="*/ 317570 w 2794070"/>
                <a:gd name="connsiteY17" fmla="*/ 2375479 h 3429579"/>
                <a:gd name="connsiteX18" fmla="*/ 312014 w 2794070"/>
                <a:gd name="connsiteY18" fmla="*/ 2438979 h 3429579"/>
                <a:gd name="connsiteX19" fmla="*/ 368370 w 2794070"/>
                <a:gd name="connsiteY19" fmla="*/ 2565979 h 3429579"/>
                <a:gd name="connsiteX20" fmla="*/ 355670 w 2794070"/>
                <a:gd name="connsiteY20" fmla="*/ 2654879 h 3429579"/>
                <a:gd name="connsiteX21" fmla="*/ 347733 w 2794070"/>
                <a:gd name="connsiteY21" fmla="*/ 2802516 h 3429579"/>
                <a:gd name="connsiteX22" fmla="*/ 495370 w 2794070"/>
                <a:gd name="connsiteY22" fmla="*/ 2896179 h 3429579"/>
                <a:gd name="connsiteX23" fmla="*/ 838270 w 2794070"/>
                <a:gd name="connsiteY23" fmla="*/ 2692979 h 3429579"/>
                <a:gd name="connsiteX24" fmla="*/ 1016070 w 2794070"/>
                <a:gd name="connsiteY24" fmla="*/ 2756479 h 3429579"/>
                <a:gd name="connsiteX25" fmla="*/ 1117670 w 2794070"/>
                <a:gd name="connsiteY25" fmla="*/ 3429579 h 3429579"/>
                <a:gd name="connsiteX26" fmla="*/ 2794070 w 2794070"/>
                <a:gd name="connsiteY26" fmla="*/ 3391479 h 3429579"/>
                <a:gd name="connsiteX27" fmla="*/ 2710726 w 2794070"/>
                <a:gd name="connsiteY27" fmla="*/ 3210504 h 3429579"/>
                <a:gd name="connsiteX28" fmla="*/ 2715489 w 2794070"/>
                <a:gd name="connsiteY28" fmla="*/ 3231936 h 3429579"/>
                <a:gd name="connsiteX29" fmla="*/ 2720252 w 2794070"/>
                <a:gd name="connsiteY29" fmla="*/ 3212885 h 3429579"/>
                <a:gd name="connsiteX30" fmla="*/ 2722632 w 2794070"/>
                <a:gd name="connsiteY30" fmla="*/ 3227173 h 3429579"/>
                <a:gd name="connsiteX0" fmla="*/ 2686678 w 2762878"/>
                <a:gd name="connsiteY0" fmla="*/ 3226379 h 3429579"/>
                <a:gd name="connsiteX1" fmla="*/ 2242178 w 2762878"/>
                <a:gd name="connsiteY1" fmla="*/ 2400879 h 3429579"/>
                <a:gd name="connsiteX2" fmla="*/ 2488241 w 2762878"/>
                <a:gd name="connsiteY2" fmla="*/ 1586492 h 3429579"/>
                <a:gd name="connsiteX3" fmla="*/ 2456490 w 2762878"/>
                <a:gd name="connsiteY3" fmla="*/ 816554 h 3429579"/>
                <a:gd name="connsiteX4" fmla="*/ 2069140 w 2762878"/>
                <a:gd name="connsiteY4" fmla="*/ 289504 h 3429579"/>
                <a:gd name="connsiteX5" fmla="*/ 1353178 w 2762878"/>
                <a:gd name="connsiteY5" fmla="*/ 13279 h 3429579"/>
                <a:gd name="connsiteX6" fmla="*/ 722940 w 2762878"/>
                <a:gd name="connsiteY6" fmla="*/ 73604 h 3429579"/>
                <a:gd name="connsiteX7" fmla="*/ 287173 w 2762878"/>
                <a:gd name="connsiteY7" fmla="*/ 340304 h 3429579"/>
                <a:gd name="connsiteX8" fmla="*/ 114134 w 2762878"/>
                <a:gd name="connsiteY8" fmla="*/ 978479 h 3429579"/>
                <a:gd name="connsiteX9" fmla="*/ 172078 w 2762878"/>
                <a:gd name="connsiteY9" fmla="*/ 1270579 h 3429579"/>
                <a:gd name="connsiteX10" fmla="*/ 235578 w 2762878"/>
                <a:gd name="connsiteY10" fmla="*/ 1435679 h 3429579"/>
                <a:gd name="connsiteX11" fmla="*/ 143503 w 2762878"/>
                <a:gd name="connsiteY11" fmla="*/ 1711905 h 3429579"/>
                <a:gd name="connsiteX12" fmla="*/ 56985 w 2762878"/>
                <a:gd name="connsiteY12" fmla="*/ 1853191 h 3429579"/>
                <a:gd name="connsiteX13" fmla="*/ 73653 w 2762878"/>
                <a:gd name="connsiteY13" fmla="*/ 2105604 h 3429579"/>
                <a:gd name="connsiteX14" fmla="*/ 260978 w 2762878"/>
                <a:gd name="connsiteY14" fmla="*/ 2134179 h 3429579"/>
                <a:gd name="connsiteX15" fmla="*/ 286378 w 2762878"/>
                <a:gd name="connsiteY15" fmla="*/ 2235779 h 3429579"/>
                <a:gd name="connsiteX16" fmla="*/ 235578 w 2762878"/>
                <a:gd name="connsiteY16" fmla="*/ 2286579 h 3429579"/>
                <a:gd name="connsiteX17" fmla="*/ 286378 w 2762878"/>
                <a:gd name="connsiteY17" fmla="*/ 2375479 h 3429579"/>
                <a:gd name="connsiteX18" fmla="*/ 280822 w 2762878"/>
                <a:gd name="connsiteY18" fmla="*/ 2438979 h 3429579"/>
                <a:gd name="connsiteX19" fmla="*/ 337178 w 2762878"/>
                <a:gd name="connsiteY19" fmla="*/ 2565979 h 3429579"/>
                <a:gd name="connsiteX20" fmla="*/ 324478 w 2762878"/>
                <a:gd name="connsiteY20" fmla="*/ 2654879 h 3429579"/>
                <a:gd name="connsiteX21" fmla="*/ 316541 w 2762878"/>
                <a:gd name="connsiteY21" fmla="*/ 2802516 h 3429579"/>
                <a:gd name="connsiteX22" fmla="*/ 464178 w 2762878"/>
                <a:gd name="connsiteY22" fmla="*/ 2896179 h 3429579"/>
                <a:gd name="connsiteX23" fmla="*/ 807078 w 2762878"/>
                <a:gd name="connsiteY23" fmla="*/ 2692979 h 3429579"/>
                <a:gd name="connsiteX24" fmla="*/ 984878 w 2762878"/>
                <a:gd name="connsiteY24" fmla="*/ 2756479 h 3429579"/>
                <a:gd name="connsiteX25" fmla="*/ 1086478 w 2762878"/>
                <a:gd name="connsiteY25" fmla="*/ 3429579 h 3429579"/>
                <a:gd name="connsiteX26" fmla="*/ 2762878 w 2762878"/>
                <a:gd name="connsiteY26" fmla="*/ 3391479 h 3429579"/>
                <a:gd name="connsiteX27" fmla="*/ 2679534 w 2762878"/>
                <a:gd name="connsiteY27" fmla="*/ 3210504 h 3429579"/>
                <a:gd name="connsiteX28" fmla="*/ 2684297 w 2762878"/>
                <a:gd name="connsiteY28" fmla="*/ 3231936 h 3429579"/>
                <a:gd name="connsiteX29" fmla="*/ 2689060 w 2762878"/>
                <a:gd name="connsiteY29" fmla="*/ 3212885 h 3429579"/>
                <a:gd name="connsiteX30" fmla="*/ 2691440 w 2762878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34117 w 2753492"/>
                <a:gd name="connsiteY11" fmla="*/ 1711905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07155 w 2753492"/>
                <a:gd name="connsiteY21" fmla="*/ 2802516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54792 w 2753492"/>
                <a:gd name="connsiteY22" fmla="*/ 289617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97692 w 2753492"/>
                <a:gd name="connsiteY23" fmla="*/ 2692979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69079 w 2753492"/>
                <a:gd name="connsiteY22" fmla="*/ 287712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75429 w 2753492"/>
                <a:gd name="connsiteY22" fmla="*/ 281362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21443 w 2753492"/>
                <a:gd name="connsiteY21" fmla="*/ 277394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  <a:gd name="connsiteX0" fmla="*/ 2677292 w 2753492"/>
                <a:gd name="connsiteY0" fmla="*/ 3226379 h 3429579"/>
                <a:gd name="connsiteX1" fmla="*/ 2232792 w 2753492"/>
                <a:gd name="connsiteY1" fmla="*/ 2400879 h 3429579"/>
                <a:gd name="connsiteX2" fmla="*/ 2478855 w 2753492"/>
                <a:gd name="connsiteY2" fmla="*/ 1586492 h 3429579"/>
                <a:gd name="connsiteX3" fmla="*/ 2447104 w 2753492"/>
                <a:gd name="connsiteY3" fmla="*/ 816554 h 3429579"/>
                <a:gd name="connsiteX4" fmla="*/ 2059754 w 2753492"/>
                <a:gd name="connsiteY4" fmla="*/ 289504 h 3429579"/>
                <a:gd name="connsiteX5" fmla="*/ 1343792 w 2753492"/>
                <a:gd name="connsiteY5" fmla="*/ 13279 h 3429579"/>
                <a:gd name="connsiteX6" fmla="*/ 713554 w 2753492"/>
                <a:gd name="connsiteY6" fmla="*/ 73604 h 3429579"/>
                <a:gd name="connsiteX7" fmla="*/ 277787 w 2753492"/>
                <a:gd name="connsiteY7" fmla="*/ 340304 h 3429579"/>
                <a:gd name="connsiteX8" fmla="*/ 104748 w 2753492"/>
                <a:gd name="connsiteY8" fmla="*/ 978479 h 3429579"/>
                <a:gd name="connsiteX9" fmla="*/ 162692 w 2753492"/>
                <a:gd name="connsiteY9" fmla="*/ 1270579 h 3429579"/>
                <a:gd name="connsiteX10" fmla="*/ 226192 w 2753492"/>
                <a:gd name="connsiteY10" fmla="*/ 1435679 h 3429579"/>
                <a:gd name="connsiteX11" fmla="*/ 146817 w 2753492"/>
                <a:gd name="connsiteY11" fmla="*/ 1721430 h 3429579"/>
                <a:gd name="connsiteX12" fmla="*/ 66649 w 2753492"/>
                <a:gd name="connsiteY12" fmla="*/ 1869066 h 3429579"/>
                <a:gd name="connsiteX13" fmla="*/ 64267 w 2753492"/>
                <a:gd name="connsiteY13" fmla="*/ 2105604 h 3429579"/>
                <a:gd name="connsiteX14" fmla="*/ 251592 w 2753492"/>
                <a:gd name="connsiteY14" fmla="*/ 2134179 h 3429579"/>
                <a:gd name="connsiteX15" fmla="*/ 276992 w 2753492"/>
                <a:gd name="connsiteY15" fmla="*/ 2235779 h 3429579"/>
                <a:gd name="connsiteX16" fmla="*/ 226192 w 2753492"/>
                <a:gd name="connsiteY16" fmla="*/ 2286579 h 3429579"/>
                <a:gd name="connsiteX17" fmla="*/ 276992 w 2753492"/>
                <a:gd name="connsiteY17" fmla="*/ 2375479 h 3429579"/>
                <a:gd name="connsiteX18" fmla="*/ 271436 w 2753492"/>
                <a:gd name="connsiteY18" fmla="*/ 2438979 h 3429579"/>
                <a:gd name="connsiteX19" fmla="*/ 327792 w 2753492"/>
                <a:gd name="connsiteY19" fmla="*/ 2565979 h 3429579"/>
                <a:gd name="connsiteX20" fmla="*/ 315092 w 2753492"/>
                <a:gd name="connsiteY20" fmla="*/ 2654879 h 3429579"/>
                <a:gd name="connsiteX21" fmla="*/ 334143 w 2753492"/>
                <a:gd name="connsiteY21" fmla="*/ 2754891 h 3429579"/>
                <a:gd name="connsiteX22" fmla="*/ 475429 w 2753492"/>
                <a:gd name="connsiteY22" fmla="*/ 2832679 h 3429579"/>
                <a:gd name="connsiteX23" fmla="*/ 784992 w 2753492"/>
                <a:gd name="connsiteY23" fmla="*/ 2721554 h 3429579"/>
                <a:gd name="connsiteX24" fmla="*/ 975492 w 2753492"/>
                <a:gd name="connsiteY24" fmla="*/ 2756479 h 3429579"/>
                <a:gd name="connsiteX25" fmla="*/ 1077092 w 2753492"/>
                <a:gd name="connsiteY25" fmla="*/ 3429579 h 3429579"/>
                <a:gd name="connsiteX26" fmla="*/ 2753492 w 2753492"/>
                <a:gd name="connsiteY26" fmla="*/ 3391479 h 3429579"/>
                <a:gd name="connsiteX27" fmla="*/ 2670148 w 2753492"/>
                <a:gd name="connsiteY27" fmla="*/ 3210504 h 3429579"/>
                <a:gd name="connsiteX28" fmla="*/ 2674911 w 2753492"/>
                <a:gd name="connsiteY28" fmla="*/ 3231936 h 3429579"/>
                <a:gd name="connsiteX29" fmla="*/ 2679674 w 2753492"/>
                <a:gd name="connsiteY29" fmla="*/ 3212885 h 3429579"/>
                <a:gd name="connsiteX30" fmla="*/ 2682054 w 2753492"/>
                <a:gd name="connsiteY30" fmla="*/ 3227173 h 342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53492" h="3429579">
                  <a:moveTo>
                    <a:pt x="2677292" y="3226379"/>
                  </a:moveTo>
                  <a:lnTo>
                    <a:pt x="2232792" y="2400879"/>
                  </a:lnTo>
                  <a:cubicBezTo>
                    <a:pt x="2325925" y="2134179"/>
                    <a:pt x="2438110" y="1891292"/>
                    <a:pt x="2478855" y="1586492"/>
                  </a:cubicBezTo>
                  <a:cubicBezTo>
                    <a:pt x="2546059" y="1309209"/>
                    <a:pt x="2532299" y="1065262"/>
                    <a:pt x="2447104" y="816554"/>
                  </a:cubicBezTo>
                  <a:cubicBezTo>
                    <a:pt x="2337037" y="610708"/>
                    <a:pt x="2260309" y="462012"/>
                    <a:pt x="2059754" y="289504"/>
                  </a:cubicBezTo>
                  <a:cubicBezTo>
                    <a:pt x="1869360" y="100591"/>
                    <a:pt x="1568159" y="49262"/>
                    <a:pt x="1343792" y="13279"/>
                  </a:cubicBezTo>
                  <a:cubicBezTo>
                    <a:pt x="1119425" y="-22704"/>
                    <a:pt x="925221" y="20159"/>
                    <a:pt x="713554" y="73604"/>
                  </a:cubicBezTo>
                  <a:cubicBezTo>
                    <a:pt x="537342" y="121229"/>
                    <a:pt x="420663" y="187904"/>
                    <a:pt x="277787" y="340304"/>
                  </a:cubicBezTo>
                  <a:cubicBezTo>
                    <a:pt x="189945" y="534773"/>
                    <a:pt x="116390" y="731622"/>
                    <a:pt x="104748" y="978479"/>
                  </a:cubicBezTo>
                  <a:cubicBezTo>
                    <a:pt x="108187" y="1102040"/>
                    <a:pt x="133059" y="1173212"/>
                    <a:pt x="162692" y="1270579"/>
                  </a:cubicBezTo>
                  <a:lnTo>
                    <a:pt x="226192" y="1435679"/>
                  </a:lnTo>
                  <a:cubicBezTo>
                    <a:pt x="220900" y="1497062"/>
                    <a:pt x="176582" y="1651845"/>
                    <a:pt x="146817" y="1721430"/>
                  </a:cubicBezTo>
                  <a:cubicBezTo>
                    <a:pt x="117052" y="1791015"/>
                    <a:pt x="102103" y="1811387"/>
                    <a:pt x="66649" y="1869066"/>
                  </a:cubicBezTo>
                  <a:cubicBezTo>
                    <a:pt x="-11402" y="1985748"/>
                    <a:pt x="-31513" y="2051629"/>
                    <a:pt x="64267" y="2105604"/>
                  </a:cubicBezTo>
                  <a:cubicBezTo>
                    <a:pt x="97868" y="2113805"/>
                    <a:pt x="156871" y="2143440"/>
                    <a:pt x="251592" y="2134179"/>
                  </a:cubicBezTo>
                  <a:cubicBezTo>
                    <a:pt x="281490" y="2156140"/>
                    <a:pt x="256618" y="2201912"/>
                    <a:pt x="276992" y="2235779"/>
                  </a:cubicBezTo>
                  <a:cubicBezTo>
                    <a:pt x="260059" y="2252712"/>
                    <a:pt x="238362" y="2255358"/>
                    <a:pt x="226192" y="2286579"/>
                  </a:cubicBezTo>
                  <a:cubicBezTo>
                    <a:pt x="233600" y="2332880"/>
                    <a:pt x="241009" y="2343464"/>
                    <a:pt x="276992" y="2375479"/>
                  </a:cubicBezTo>
                  <a:cubicBezTo>
                    <a:pt x="272759" y="2383946"/>
                    <a:pt x="256619" y="2413843"/>
                    <a:pt x="271436" y="2438979"/>
                  </a:cubicBezTo>
                  <a:cubicBezTo>
                    <a:pt x="280696" y="2498775"/>
                    <a:pt x="297100" y="2508564"/>
                    <a:pt x="327792" y="2565979"/>
                  </a:cubicBezTo>
                  <a:cubicBezTo>
                    <a:pt x="321178" y="2595612"/>
                    <a:pt x="319325" y="2625246"/>
                    <a:pt x="315092" y="2654879"/>
                  </a:cubicBezTo>
                  <a:cubicBezTo>
                    <a:pt x="312446" y="2704091"/>
                    <a:pt x="315358" y="2677103"/>
                    <a:pt x="334143" y="2754891"/>
                  </a:cubicBezTo>
                  <a:cubicBezTo>
                    <a:pt x="387324" y="2817861"/>
                    <a:pt x="362716" y="2812570"/>
                    <a:pt x="475429" y="2832679"/>
                  </a:cubicBezTo>
                  <a:cubicBezTo>
                    <a:pt x="565916" y="2817333"/>
                    <a:pt x="651642" y="2851200"/>
                    <a:pt x="784992" y="2721554"/>
                  </a:cubicBezTo>
                  <a:cubicBezTo>
                    <a:pt x="844259" y="2742721"/>
                    <a:pt x="854313" y="2730549"/>
                    <a:pt x="975492" y="2756479"/>
                  </a:cubicBezTo>
                  <a:cubicBezTo>
                    <a:pt x="985546" y="2985608"/>
                    <a:pt x="1043225" y="3205212"/>
                    <a:pt x="1077092" y="3429579"/>
                  </a:cubicBezTo>
                  <a:lnTo>
                    <a:pt x="2753492" y="3391479"/>
                  </a:lnTo>
                  <a:cubicBezTo>
                    <a:pt x="2715392" y="3302579"/>
                    <a:pt x="2683245" y="3237094"/>
                    <a:pt x="2670148" y="3210504"/>
                  </a:cubicBezTo>
                  <a:cubicBezTo>
                    <a:pt x="2657051" y="3183914"/>
                    <a:pt x="2673323" y="3231539"/>
                    <a:pt x="2674911" y="3231936"/>
                  </a:cubicBezTo>
                  <a:cubicBezTo>
                    <a:pt x="2676499" y="3232333"/>
                    <a:pt x="2678484" y="3213679"/>
                    <a:pt x="2679674" y="3212885"/>
                  </a:cubicBezTo>
                  <a:cubicBezTo>
                    <a:pt x="2680864" y="3212091"/>
                    <a:pt x="2681261" y="3222410"/>
                    <a:pt x="2682054" y="322717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8" name="Cloud Callout 67"/>
          <p:cNvSpPr/>
          <p:nvPr/>
        </p:nvSpPr>
        <p:spPr>
          <a:xfrm>
            <a:off x="5298125" y="123887"/>
            <a:ext cx="2448272" cy="1008112"/>
          </a:xfrm>
          <a:prstGeom prst="cloudCallout">
            <a:avLst>
              <a:gd name="adj1" fmla="val -9825"/>
              <a:gd name="adj2" fmla="val 101284"/>
            </a:avLst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b="1" i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7020272" y="1629220"/>
            <a:ext cx="72008" cy="50291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Oval 69"/>
          <p:cNvSpPr/>
          <p:nvPr/>
        </p:nvSpPr>
        <p:spPr>
          <a:xfrm flipV="1">
            <a:off x="6894063" y="1416772"/>
            <a:ext cx="140973" cy="130924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Oval 70"/>
          <p:cNvSpPr/>
          <p:nvPr/>
        </p:nvSpPr>
        <p:spPr>
          <a:xfrm flipV="1">
            <a:off x="6770065" y="1194772"/>
            <a:ext cx="170577" cy="158418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Freeform 72"/>
          <p:cNvSpPr/>
          <p:nvPr/>
        </p:nvSpPr>
        <p:spPr>
          <a:xfrm>
            <a:off x="6917783" y="1674520"/>
            <a:ext cx="1080985" cy="1356530"/>
          </a:xfrm>
          <a:custGeom>
            <a:avLst/>
            <a:gdLst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79700 w 2844800"/>
              <a:gd name="connsiteY2" fmla="*/ 1587500 h 3416300"/>
              <a:gd name="connsiteX3" fmla="*/ 2755900 w 2844800"/>
              <a:gd name="connsiteY3" fmla="*/ 10287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797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469900 w 2844800"/>
              <a:gd name="connsiteY21" fmla="*/ 27940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65100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42900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57188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57188 w 2844800"/>
              <a:gd name="connsiteY7" fmla="*/ 317500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13100 h 3416300"/>
              <a:gd name="connsiteX1" fmla="*/ 2324100 w 2844800"/>
              <a:gd name="connsiteY1" fmla="*/ 2387600 h 3416300"/>
              <a:gd name="connsiteX2" fmla="*/ 2603500 w 2844800"/>
              <a:gd name="connsiteY2" fmla="*/ 1587500 h 3416300"/>
              <a:gd name="connsiteX3" fmla="*/ 2590800 w 2844800"/>
              <a:gd name="connsiteY3" fmla="*/ 812800 h 3416300"/>
              <a:gd name="connsiteX4" fmla="*/ 2146300 w 2844800"/>
              <a:gd name="connsiteY4" fmla="*/ 266700 h 3416300"/>
              <a:gd name="connsiteX5" fmla="*/ 1435100 w 2844800"/>
              <a:gd name="connsiteY5" fmla="*/ 0 h 3416300"/>
              <a:gd name="connsiteX6" fmla="*/ 800100 w 2844800"/>
              <a:gd name="connsiteY6" fmla="*/ 88900 h 3416300"/>
              <a:gd name="connsiteX7" fmla="*/ 369095 w 2844800"/>
              <a:gd name="connsiteY7" fmla="*/ 327025 h 3416300"/>
              <a:gd name="connsiteX8" fmla="*/ 196056 w 2844800"/>
              <a:gd name="connsiteY8" fmla="*/ 965200 h 3416300"/>
              <a:gd name="connsiteX9" fmla="*/ 254000 w 2844800"/>
              <a:gd name="connsiteY9" fmla="*/ 1257300 h 3416300"/>
              <a:gd name="connsiteX10" fmla="*/ 317500 w 2844800"/>
              <a:gd name="connsiteY10" fmla="*/ 1422400 h 3416300"/>
              <a:gd name="connsiteX11" fmla="*/ 0 w 2844800"/>
              <a:gd name="connsiteY11" fmla="*/ 2070100 h 3416300"/>
              <a:gd name="connsiteX12" fmla="*/ 101600 w 2844800"/>
              <a:gd name="connsiteY12" fmla="*/ 2184400 h 3416300"/>
              <a:gd name="connsiteX13" fmla="*/ 342900 w 2844800"/>
              <a:gd name="connsiteY13" fmla="*/ 2120900 h 3416300"/>
              <a:gd name="connsiteX14" fmla="*/ 368300 w 2844800"/>
              <a:gd name="connsiteY14" fmla="*/ 2222500 h 3416300"/>
              <a:gd name="connsiteX15" fmla="*/ 317500 w 2844800"/>
              <a:gd name="connsiteY15" fmla="*/ 2273300 h 3416300"/>
              <a:gd name="connsiteX16" fmla="*/ 368300 w 2844800"/>
              <a:gd name="connsiteY16" fmla="*/ 2362200 h 3416300"/>
              <a:gd name="connsiteX17" fmla="*/ 355600 w 2844800"/>
              <a:gd name="connsiteY17" fmla="*/ 2387600 h 3416300"/>
              <a:gd name="connsiteX18" fmla="*/ 419100 w 2844800"/>
              <a:gd name="connsiteY18" fmla="*/ 2552700 h 3416300"/>
              <a:gd name="connsiteX19" fmla="*/ 406400 w 2844800"/>
              <a:gd name="connsiteY19" fmla="*/ 2641600 h 3416300"/>
              <a:gd name="connsiteX20" fmla="*/ 393700 w 2844800"/>
              <a:gd name="connsiteY20" fmla="*/ 2794000 h 3416300"/>
              <a:gd name="connsiteX21" fmla="*/ 546100 w 2844800"/>
              <a:gd name="connsiteY21" fmla="*/ 2882900 h 3416300"/>
              <a:gd name="connsiteX22" fmla="*/ 889000 w 2844800"/>
              <a:gd name="connsiteY22" fmla="*/ 2679700 h 3416300"/>
              <a:gd name="connsiteX23" fmla="*/ 1066800 w 2844800"/>
              <a:gd name="connsiteY23" fmla="*/ 2743200 h 3416300"/>
              <a:gd name="connsiteX24" fmla="*/ 1168400 w 2844800"/>
              <a:gd name="connsiteY24" fmla="*/ 3416300 h 3416300"/>
              <a:gd name="connsiteX25" fmla="*/ 2844800 w 2844800"/>
              <a:gd name="connsiteY25" fmla="*/ 3378200 h 3416300"/>
              <a:gd name="connsiteX26" fmla="*/ 2730500 w 2844800"/>
              <a:gd name="connsiteY26" fmla="*/ 3111500 h 3416300"/>
              <a:gd name="connsiteX27" fmla="*/ 2730500 w 2844800"/>
              <a:gd name="connsiteY27" fmla="*/ 3111500 h 3416300"/>
              <a:gd name="connsiteX28" fmla="*/ 2730500 w 2844800"/>
              <a:gd name="connsiteY28" fmla="*/ 3111500 h 3416300"/>
              <a:gd name="connsiteX29" fmla="*/ 2730500 w 2844800"/>
              <a:gd name="connsiteY29" fmla="*/ 3111500 h 3416300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5704 h 3428904"/>
              <a:gd name="connsiteX1" fmla="*/ 2324100 w 2844800"/>
              <a:gd name="connsiteY1" fmla="*/ 2400204 h 3428904"/>
              <a:gd name="connsiteX2" fmla="*/ 2603500 w 2844800"/>
              <a:gd name="connsiteY2" fmla="*/ 1600104 h 3428904"/>
              <a:gd name="connsiteX3" fmla="*/ 2590800 w 2844800"/>
              <a:gd name="connsiteY3" fmla="*/ 825404 h 3428904"/>
              <a:gd name="connsiteX4" fmla="*/ 2146300 w 2844800"/>
              <a:gd name="connsiteY4" fmla="*/ 279304 h 3428904"/>
              <a:gd name="connsiteX5" fmla="*/ 1435100 w 2844800"/>
              <a:gd name="connsiteY5" fmla="*/ 12604 h 3428904"/>
              <a:gd name="connsiteX6" fmla="*/ 804862 w 2844800"/>
              <a:gd name="connsiteY6" fmla="*/ 72929 h 3428904"/>
              <a:gd name="connsiteX7" fmla="*/ 369095 w 2844800"/>
              <a:gd name="connsiteY7" fmla="*/ 339629 h 3428904"/>
              <a:gd name="connsiteX8" fmla="*/ 196056 w 2844800"/>
              <a:gd name="connsiteY8" fmla="*/ 977804 h 3428904"/>
              <a:gd name="connsiteX9" fmla="*/ 254000 w 2844800"/>
              <a:gd name="connsiteY9" fmla="*/ 1269904 h 3428904"/>
              <a:gd name="connsiteX10" fmla="*/ 317500 w 2844800"/>
              <a:gd name="connsiteY10" fmla="*/ 1435004 h 3428904"/>
              <a:gd name="connsiteX11" fmla="*/ 0 w 2844800"/>
              <a:gd name="connsiteY11" fmla="*/ 2082704 h 3428904"/>
              <a:gd name="connsiteX12" fmla="*/ 101600 w 2844800"/>
              <a:gd name="connsiteY12" fmla="*/ 2197004 h 3428904"/>
              <a:gd name="connsiteX13" fmla="*/ 342900 w 2844800"/>
              <a:gd name="connsiteY13" fmla="*/ 2133504 h 3428904"/>
              <a:gd name="connsiteX14" fmla="*/ 368300 w 2844800"/>
              <a:gd name="connsiteY14" fmla="*/ 2235104 h 3428904"/>
              <a:gd name="connsiteX15" fmla="*/ 317500 w 2844800"/>
              <a:gd name="connsiteY15" fmla="*/ 2285904 h 3428904"/>
              <a:gd name="connsiteX16" fmla="*/ 368300 w 2844800"/>
              <a:gd name="connsiteY16" fmla="*/ 2374804 h 3428904"/>
              <a:gd name="connsiteX17" fmla="*/ 355600 w 2844800"/>
              <a:gd name="connsiteY17" fmla="*/ 2400204 h 3428904"/>
              <a:gd name="connsiteX18" fmla="*/ 419100 w 2844800"/>
              <a:gd name="connsiteY18" fmla="*/ 2565304 h 3428904"/>
              <a:gd name="connsiteX19" fmla="*/ 406400 w 2844800"/>
              <a:gd name="connsiteY19" fmla="*/ 2654204 h 3428904"/>
              <a:gd name="connsiteX20" fmla="*/ 393700 w 2844800"/>
              <a:gd name="connsiteY20" fmla="*/ 2806604 h 3428904"/>
              <a:gd name="connsiteX21" fmla="*/ 546100 w 2844800"/>
              <a:gd name="connsiteY21" fmla="*/ 2895504 h 3428904"/>
              <a:gd name="connsiteX22" fmla="*/ 889000 w 2844800"/>
              <a:gd name="connsiteY22" fmla="*/ 2692304 h 3428904"/>
              <a:gd name="connsiteX23" fmla="*/ 1066800 w 2844800"/>
              <a:gd name="connsiteY23" fmla="*/ 2755804 h 3428904"/>
              <a:gd name="connsiteX24" fmla="*/ 1168400 w 2844800"/>
              <a:gd name="connsiteY24" fmla="*/ 3428904 h 3428904"/>
              <a:gd name="connsiteX25" fmla="*/ 2844800 w 2844800"/>
              <a:gd name="connsiteY25" fmla="*/ 3390804 h 3428904"/>
              <a:gd name="connsiteX26" fmla="*/ 2730500 w 2844800"/>
              <a:gd name="connsiteY26" fmla="*/ 3124104 h 3428904"/>
              <a:gd name="connsiteX27" fmla="*/ 2730500 w 2844800"/>
              <a:gd name="connsiteY27" fmla="*/ 3124104 h 3428904"/>
              <a:gd name="connsiteX28" fmla="*/ 2730500 w 2844800"/>
              <a:gd name="connsiteY28" fmla="*/ 3124104 h 3428904"/>
              <a:gd name="connsiteX29" fmla="*/ 2730500 w 2844800"/>
              <a:gd name="connsiteY29" fmla="*/ 3124104 h 3428904"/>
              <a:gd name="connsiteX0" fmla="*/ 2768600 w 2844800"/>
              <a:gd name="connsiteY0" fmla="*/ 3227393 h 3430593"/>
              <a:gd name="connsiteX1" fmla="*/ 2324100 w 2844800"/>
              <a:gd name="connsiteY1" fmla="*/ 2401893 h 3430593"/>
              <a:gd name="connsiteX2" fmla="*/ 2603500 w 2844800"/>
              <a:gd name="connsiteY2" fmla="*/ 1601793 h 3430593"/>
              <a:gd name="connsiteX3" fmla="*/ 2590800 w 2844800"/>
              <a:gd name="connsiteY3" fmla="*/ 827093 h 3430593"/>
              <a:gd name="connsiteX4" fmla="*/ 2127250 w 2844800"/>
              <a:gd name="connsiteY4" fmla="*/ 304805 h 3430593"/>
              <a:gd name="connsiteX5" fmla="*/ 1435100 w 2844800"/>
              <a:gd name="connsiteY5" fmla="*/ 14293 h 3430593"/>
              <a:gd name="connsiteX6" fmla="*/ 804862 w 2844800"/>
              <a:gd name="connsiteY6" fmla="*/ 74618 h 3430593"/>
              <a:gd name="connsiteX7" fmla="*/ 369095 w 2844800"/>
              <a:gd name="connsiteY7" fmla="*/ 341318 h 3430593"/>
              <a:gd name="connsiteX8" fmla="*/ 196056 w 2844800"/>
              <a:gd name="connsiteY8" fmla="*/ 979493 h 3430593"/>
              <a:gd name="connsiteX9" fmla="*/ 254000 w 2844800"/>
              <a:gd name="connsiteY9" fmla="*/ 1271593 h 3430593"/>
              <a:gd name="connsiteX10" fmla="*/ 317500 w 2844800"/>
              <a:gd name="connsiteY10" fmla="*/ 1436693 h 3430593"/>
              <a:gd name="connsiteX11" fmla="*/ 0 w 2844800"/>
              <a:gd name="connsiteY11" fmla="*/ 2084393 h 3430593"/>
              <a:gd name="connsiteX12" fmla="*/ 101600 w 2844800"/>
              <a:gd name="connsiteY12" fmla="*/ 2198693 h 3430593"/>
              <a:gd name="connsiteX13" fmla="*/ 342900 w 2844800"/>
              <a:gd name="connsiteY13" fmla="*/ 2135193 h 3430593"/>
              <a:gd name="connsiteX14" fmla="*/ 368300 w 2844800"/>
              <a:gd name="connsiteY14" fmla="*/ 2236793 h 3430593"/>
              <a:gd name="connsiteX15" fmla="*/ 317500 w 2844800"/>
              <a:gd name="connsiteY15" fmla="*/ 2287593 h 3430593"/>
              <a:gd name="connsiteX16" fmla="*/ 368300 w 2844800"/>
              <a:gd name="connsiteY16" fmla="*/ 2376493 h 3430593"/>
              <a:gd name="connsiteX17" fmla="*/ 355600 w 2844800"/>
              <a:gd name="connsiteY17" fmla="*/ 2401893 h 3430593"/>
              <a:gd name="connsiteX18" fmla="*/ 419100 w 2844800"/>
              <a:gd name="connsiteY18" fmla="*/ 2566993 h 3430593"/>
              <a:gd name="connsiteX19" fmla="*/ 406400 w 2844800"/>
              <a:gd name="connsiteY19" fmla="*/ 2655893 h 3430593"/>
              <a:gd name="connsiteX20" fmla="*/ 393700 w 2844800"/>
              <a:gd name="connsiteY20" fmla="*/ 2808293 h 3430593"/>
              <a:gd name="connsiteX21" fmla="*/ 546100 w 2844800"/>
              <a:gd name="connsiteY21" fmla="*/ 2897193 h 3430593"/>
              <a:gd name="connsiteX22" fmla="*/ 889000 w 2844800"/>
              <a:gd name="connsiteY22" fmla="*/ 2693993 h 3430593"/>
              <a:gd name="connsiteX23" fmla="*/ 1066800 w 2844800"/>
              <a:gd name="connsiteY23" fmla="*/ 2757493 h 3430593"/>
              <a:gd name="connsiteX24" fmla="*/ 1168400 w 2844800"/>
              <a:gd name="connsiteY24" fmla="*/ 3430593 h 3430593"/>
              <a:gd name="connsiteX25" fmla="*/ 2844800 w 2844800"/>
              <a:gd name="connsiteY25" fmla="*/ 3392493 h 3430593"/>
              <a:gd name="connsiteX26" fmla="*/ 2730500 w 2844800"/>
              <a:gd name="connsiteY26" fmla="*/ 3125793 h 3430593"/>
              <a:gd name="connsiteX27" fmla="*/ 2730500 w 2844800"/>
              <a:gd name="connsiteY27" fmla="*/ 3125793 h 3430593"/>
              <a:gd name="connsiteX28" fmla="*/ 2730500 w 2844800"/>
              <a:gd name="connsiteY28" fmla="*/ 3125793 h 3430593"/>
              <a:gd name="connsiteX29" fmla="*/ 2730500 w 2844800"/>
              <a:gd name="connsiteY29" fmla="*/ 3125793 h 3430593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90800 w 2844800"/>
              <a:gd name="connsiteY3" fmla="*/ 826079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603500 w 2844800"/>
              <a:gd name="connsiteY2" fmla="*/ 1600779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30500 w 2844800"/>
              <a:gd name="connsiteY29" fmla="*/ 3124779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30500 w 2844800"/>
              <a:gd name="connsiteY28" fmla="*/ 3124779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30500 w 2844800"/>
              <a:gd name="connsiteY27" fmla="*/ 3124779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30500 w 2844800"/>
              <a:gd name="connsiteY26" fmla="*/ 3124779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3700 w 2844800"/>
              <a:gd name="connsiteY20" fmla="*/ 2807279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8600 w 2844800"/>
              <a:gd name="connsiteY0" fmla="*/ 3226379 h 3429579"/>
              <a:gd name="connsiteX1" fmla="*/ 2324100 w 2844800"/>
              <a:gd name="connsiteY1" fmla="*/ 2400879 h 3429579"/>
              <a:gd name="connsiteX2" fmla="*/ 2570163 w 2844800"/>
              <a:gd name="connsiteY2" fmla="*/ 1586492 h 3429579"/>
              <a:gd name="connsiteX3" fmla="*/ 2538412 w 2844800"/>
              <a:gd name="connsiteY3" fmla="*/ 816554 h 3429579"/>
              <a:gd name="connsiteX4" fmla="*/ 2151062 w 2844800"/>
              <a:gd name="connsiteY4" fmla="*/ 289504 h 3429579"/>
              <a:gd name="connsiteX5" fmla="*/ 1435100 w 2844800"/>
              <a:gd name="connsiteY5" fmla="*/ 13279 h 3429579"/>
              <a:gd name="connsiteX6" fmla="*/ 804862 w 2844800"/>
              <a:gd name="connsiteY6" fmla="*/ 73604 h 3429579"/>
              <a:gd name="connsiteX7" fmla="*/ 369095 w 2844800"/>
              <a:gd name="connsiteY7" fmla="*/ 340304 h 3429579"/>
              <a:gd name="connsiteX8" fmla="*/ 196056 w 2844800"/>
              <a:gd name="connsiteY8" fmla="*/ 978479 h 3429579"/>
              <a:gd name="connsiteX9" fmla="*/ 254000 w 2844800"/>
              <a:gd name="connsiteY9" fmla="*/ 1270579 h 3429579"/>
              <a:gd name="connsiteX10" fmla="*/ 317500 w 2844800"/>
              <a:gd name="connsiteY10" fmla="*/ 1435679 h 3429579"/>
              <a:gd name="connsiteX11" fmla="*/ 0 w 2844800"/>
              <a:gd name="connsiteY11" fmla="*/ 2083379 h 3429579"/>
              <a:gd name="connsiteX12" fmla="*/ 101600 w 2844800"/>
              <a:gd name="connsiteY12" fmla="*/ 2197679 h 3429579"/>
              <a:gd name="connsiteX13" fmla="*/ 342900 w 2844800"/>
              <a:gd name="connsiteY13" fmla="*/ 2134179 h 3429579"/>
              <a:gd name="connsiteX14" fmla="*/ 368300 w 2844800"/>
              <a:gd name="connsiteY14" fmla="*/ 2235779 h 3429579"/>
              <a:gd name="connsiteX15" fmla="*/ 317500 w 2844800"/>
              <a:gd name="connsiteY15" fmla="*/ 2286579 h 3429579"/>
              <a:gd name="connsiteX16" fmla="*/ 368300 w 2844800"/>
              <a:gd name="connsiteY16" fmla="*/ 2375479 h 3429579"/>
              <a:gd name="connsiteX17" fmla="*/ 355600 w 2844800"/>
              <a:gd name="connsiteY17" fmla="*/ 2400879 h 3429579"/>
              <a:gd name="connsiteX18" fmla="*/ 419100 w 2844800"/>
              <a:gd name="connsiteY18" fmla="*/ 2565979 h 3429579"/>
              <a:gd name="connsiteX19" fmla="*/ 406400 w 2844800"/>
              <a:gd name="connsiteY19" fmla="*/ 2654879 h 3429579"/>
              <a:gd name="connsiteX20" fmla="*/ 398463 w 2844800"/>
              <a:gd name="connsiteY20" fmla="*/ 2802516 h 3429579"/>
              <a:gd name="connsiteX21" fmla="*/ 546100 w 2844800"/>
              <a:gd name="connsiteY21" fmla="*/ 2896179 h 3429579"/>
              <a:gd name="connsiteX22" fmla="*/ 889000 w 2844800"/>
              <a:gd name="connsiteY22" fmla="*/ 2692979 h 3429579"/>
              <a:gd name="connsiteX23" fmla="*/ 1066800 w 2844800"/>
              <a:gd name="connsiteY23" fmla="*/ 2756479 h 3429579"/>
              <a:gd name="connsiteX24" fmla="*/ 1168400 w 2844800"/>
              <a:gd name="connsiteY24" fmla="*/ 3429579 h 3429579"/>
              <a:gd name="connsiteX25" fmla="*/ 2844800 w 2844800"/>
              <a:gd name="connsiteY25" fmla="*/ 3391479 h 3429579"/>
              <a:gd name="connsiteX26" fmla="*/ 2761456 w 2844800"/>
              <a:gd name="connsiteY26" fmla="*/ 3210504 h 3429579"/>
              <a:gd name="connsiteX27" fmla="*/ 2766219 w 2844800"/>
              <a:gd name="connsiteY27" fmla="*/ 3231936 h 3429579"/>
              <a:gd name="connsiteX28" fmla="*/ 2770982 w 2844800"/>
              <a:gd name="connsiteY28" fmla="*/ 3212885 h 3429579"/>
              <a:gd name="connsiteX29" fmla="*/ 2773362 w 2844800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66218 w 2842418"/>
              <a:gd name="connsiteY0" fmla="*/ 3226379 h 3429579"/>
              <a:gd name="connsiteX1" fmla="*/ 2321718 w 2842418"/>
              <a:gd name="connsiteY1" fmla="*/ 2400879 h 3429579"/>
              <a:gd name="connsiteX2" fmla="*/ 2567781 w 2842418"/>
              <a:gd name="connsiteY2" fmla="*/ 1586492 h 3429579"/>
              <a:gd name="connsiteX3" fmla="*/ 2536030 w 2842418"/>
              <a:gd name="connsiteY3" fmla="*/ 816554 h 3429579"/>
              <a:gd name="connsiteX4" fmla="*/ 2148680 w 2842418"/>
              <a:gd name="connsiteY4" fmla="*/ 289504 h 3429579"/>
              <a:gd name="connsiteX5" fmla="*/ 1432718 w 2842418"/>
              <a:gd name="connsiteY5" fmla="*/ 13279 h 3429579"/>
              <a:gd name="connsiteX6" fmla="*/ 802480 w 2842418"/>
              <a:gd name="connsiteY6" fmla="*/ 73604 h 3429579"/>
              <a:gd name="connsiteX7" fmla="*/ 366713 w 2842418"/>
              <a:gd name="connsiteY7" fmla="*/ 340304 h 3429579"/>
              <a:gd name="connsiteX8" fmla="*/ 193674 w 2842418"/>
              <a:gd name="connsiteY8" fmla="*/ 978479 h 3429579"/>
              <a:gd name="connsiteX9" fmla="*/ 251618 w 2842418"/>
              <a:gd name="connsiteY9" fmla="*/ 1270579 h 3429579"/>
              <a:gd name="connsiteX10" fmla="*/ 315118 w 2842418"/>
              <a:gd name="connsiteY10" fmla="*/ 1435679 h 3429579"/>
              <a:gd name="connsiteX11" fmla="*/ 0 w 2842418"/>
              <a:gd name="connsiteY11" fmla="*/ 2078616 h 3429579"/>
              <a:gd name="connsiteX12" fmla="*/ 99218 w 2842418"/>
              <a:gd name="connsiteY12" fmla="*/ 2197679 h 3429579"/>
              <a:gd name="connsiteX13" fmla="*/ 340518 w 2842418"/>
              <a:gd name="connsiteY13" fmla="*/ 2134179 h 3429579"/>
              <a:gd name="connsiteX14" fmla="*/ 365918 w 2842418"/>
              <a:gd name="connsiteY14" fmla="*/ 2235779 h 3429579"/>
              <a:gd name="connsiteX15" fmla="*/ 315118 w 2842418"/>
              <a:gd name="connsiteY15" fmla="*/ 2286579 h 3429579"/>
              <a:gd name="connsiteX16" fmla="*/ 365918 w 2842418"/>
              <a:gd name="connsiteY16" fmla="*/ 2375479 h 3429579"/>
              <a:gd name="connsiteX17" fmla="*/ 353218 w 2842418"/>
              <a:gd name="connsiteY17" fmla="*/ 2400879 h 3429579"/>
              <a:gd name="connsiteX18" fmla="*/ 416718 w 2842418"/>
              <a:gd name="connsiteY18" fmla="*/ 2565979 h 3429579"/>
              <a:gd name="connsiteX19" fmla="*/ 404018 w 2842418"/>
              <a:gd name="connsiteY19" fmla="*/ 2654879 h 3429579"/>
              <a:gd name="connsiteX20" fmla="*/ 396081 w 2842418"/>
              <a:gd name="connsiteY20" fmla="*/ 2802516 h 3429579"/>
              <a:gd name="connsiteX21" fmla="*/ 543718 w 2842418"/>
              <a:gd name="connsiteY21" fmla="*/ 2896179 h 3429579"/>
              <a:gd name="connsiteX22" fmla="*/ 886618 w 2842418"/>
              <a:gd name="connsiteY22" fmla="*/ 2692979 h 3429579"/>
              <a:gd name="connsiteX23" fmla="*/ 1064418 w 2842418"/>
              <a:gd name="connsiteY23" fmla="*/ 2756479 h 3429579"/>
              <a:gd name="connsiteX24" fmla="*/ 1166018 w 2842418"/>
              <a:gd name="connsiteY24" fmla="*/ 3429579 h 3429579"/>
              <a:gd name="connsiteX25" fmla="*/ 2842418 w 2842418"/>
              <a:gd name="connsiteY25" fmla="*/ 3391479 h 3429579"/>
              <a:gd name="connsiteX26" fmla="*/ 2759074 w 2842418"/>
              <a:gd name="connsiteY26" fmla="*/ 3210504 h 3429579"/>
              <a:gd name="connsiteX27" fmla="*/ 2763837 w 2842418"/>
              <a:gd name="connsiteY27" fmla="*/ 3231936 h 3429579"/>
              <a:gd name="connsiteX28" fmla="*/ 2768600 w 2842418"/>
              <a:gd name="connsiteY28" fmla="*/ 3212885 h 3429579"/>
              <a:gd name="connsiteX29" fmla="*/ 2770980 w 2842418"/>
              <a:gd name="connsiteY29" fmla="*/ 3227173 h 3429579"/>
              <a:gd name="connsiteX0" fmla="*/ 2728118 w 2804318"/>
              <a:gd name="connsiteY0" fmla="*/ 3226379 h 3429579"/>
              <a:gd name="connsiteX1" fmla="*/ 2283618 w 2804318"/>
              <a:gd name="connsiteY1" fmla="*/ 2400879 h 3429579"/>
              <a:gd name="connsiteX2" fmla="*/ 2529681 w 2804318"/>
              <a:gd name="connsiteY2" fmla="*/ 1586492 h 3429579"/>
              <a:gd name="connsiteX3" fmla="*/ 2497930 w 2804318"/>
              <a:gd name="connsiteY3" fmla="*/ 816554 h 3429579"/>
              <a:gd name="connsiteX4" fmla="*/ 2110580 w 2804318"/>
              <a:gd name="connsiteY4" fmla="*/ 289504 h 3429579"/>
              <a:gd name="connsiteX5" fmla="*/ 1394618 w 2804318"/>
              <a:gd name="connsiteY5" fmla="*/ 13279 h 3429579"/>
              <a:gd name="connsiteX6" fmla="*/ 764380 w 2804318"/>
              <a:gd name="connsiteY6" fmla="*/ 73604 h 3429579"/>
              <a:gd name="connsiteX7" fmla="*/ 328613 w 2804318"/>
              <a:gd name="connsiteY7" fmla="*/ 340304 h 3429579"/>
              <a:gd name="connsiteX8" fmla="*/ 155574 w 2804318"/>
              <a:gd name="connsiteY8" fmla="*/ 978479 h 3429579"/>
              <a:gd name="connsiteX9" fmla="*/ 213518 w 2804318"/>
              <a:gd name="connsiteY9" fmla="*/ 1270579 h 3429579"/>
              <a:gd name="connsiteX10" fmla="*/ 277018 w 2804318"/>
              <a:gd name="connsiteY10" fmla="*/ 1435679 h 3429579"/>
              <a:gd name="connsiteX11" fmla="*/ 0 w 2804318"/>
              <a:gd name="connsiteY11" fmla="*/ 2021466 h 3429579"/>
              <a:gd name="connsiteX12" fmla="*/ 61118 w 2804318"/>
              <a:gd name="connsiteY12" fmla="*/ 2197679 h 3429579"/>
              <a:gd name="connsiteX13" fmla="*/ 302418 w 2804318"/>
              <a:gd name="connsiteY13" fmla="*/ 2134179 h 3429579"/>
              <a:gd name="connsiteX14" fmla="*/ 327818 w 2804318"/>
              <a:gd name="connsiteY14" fmla="*/ 2235779 h 3429579"/>
              <a:gd name="connsiteX15" fmla="*/ 277018 w 2804318"/>
              <a:gd name="connsiteY15" fmla="*/ 2286579 h 3429579"/>
              <a:gd name="connsiteX16" fmla="*/ 327818 w 2804318"/>
              <a:gd name="connsiteY16" fmla="*/ 2375479 h 3429579"/>
              <a:gd name="connsiteX17" fmla="*/ 315118 w 2804318"/>
              <a:gd name="connsiteY17" fmla="*/ 2400879 h 3429579"/>
              <a:gd name="connsiteX18" fmla="*/ 378618 w 2804318"/>
              <a:gd name="connsiteY18" fmla="*/ 2565979 h 3429579"/>
              <a:gd name="connsiteX19" fmla="*/ 365918 w 2804318"/>
              <a:gd name="connsiteY19" fmla="*/ 2654879 h 3429579"/>
              <a:gd name="connsiteX20" fmla="*/ 357981 w 2804318"/>
              <a:gd name="connsiteY20" fmla="*/ 2802516 h 3429579"/>
              <a:gd name="connsiteX21" fmla="*/ 505618 w 2804318"/>
              <a:gd name="connsiteY21" fmla="*/ 2896179 h 3429579"/>
              <a:gd name="connsiteX22" fmla="*/ 848518 w 2804318"/>
              <a:gd name="connsiteY22" fmla="*/ 2692979 h 3429579"/>
              <a:gd name="connsiteX23" fmla="*/ 1026318 w 2804318"/>
              <a:gd name="connsiteY23" fmla="*/ 2756479 h 3429579"/>
              <a:gd name="connsiteX24" fmla="*/ 1127918 w 2804318"/>
              <a:gd name="connsiteY24" fmla="*/ 3429579 h 3429579"/>
              <a:gd name="connsiteX25" fmla="*/ 2804318 w 2804318"/>
              <a:gd name="connsiteY25" fmla="*/ 3391479 h 3429579"/>
              <a:gd name="connsiteX26" fmla="*/ 2720974 w 2804318"/>
              <a:gd name="connsiteY26" fmla="*/ 3210504 h 3429579"/>
              <a:gd name="connsiteX27" fmla="*/ 2725737 w 2804318"/>
              <a:gd name="connsiteY27" fmla="*/ 3231936 h 3429579"/>
              <a:gd name="connsiteX28" fmla="*/ 2730500 w 2804318"/>
              <a:gd name="connsiteY28" fmla="*/ 3212885 h 3429579"/>
              <a:gd name="connsiteX29" fmla="*/ 2732880 w 2804318"/>
              <a:gd name="connsiteY29" fmla="*/ 3227173 h 3429579"/>
              <a:gd name="connsiteX0" fmla="*/ 2738659 w 2814859"/>
              <a:gd name="connsiteY0" fmla="*/ 3226379 h 3429579"/>
              <a:gd name="connsiteX1" fmla="*/ 2294159 w 2814859"/>
              <a:gd name="connsiteY1" fmla="*/ 2400879 h 3429579"/>
              <a:gd name="connsiteX2" fmla="*/ 2540222 w 2814859"/>
              <a:gd name="connsiteY2" fmla="*/ 1586492 h 3429579"/>
              <a:gd name="connsiteX3" fmla="*/ 2508471 w 2814859"/>
              <a:gd name="connsiteY3" fmla="*/ 816554 h 3429579"/>
              <a:gd name="connsiteX4" fmla="*/ 2121121 w 2814859"/>
              <a:gd name="connsiteY4" fmla="*/ 289504 h 3429579"/>
              <a:gd name="connsiteX5" fmla="*/ 1405159 w 2814859"/>
              <a:gd name="connsiteY5" fmla="*/ 13279 h 3429579"/>
              <a:gd name="connsiteX6" fmla="*/ 774921 w 2814859"/>
              <a:gd name="connsiteY6" fmla="*/ 73604 h 3429579"/>
              <a:gd name="connsiteX7" fmla="*/ 339154 w 2814859"/>
              <a:gd name="connsiteY7" fmla="*/ 340304 h 3429579"/>
              <a:gd name="connsiteX8" fmla="*/ 166115 w 2814859"/>
              <a:gd name="connsiteY8" fmla="*/ 978479 h 3429579"/>
              <a:gd name="connsiteX9" fmla="*/ 224059 w 2814859"/>
              <a:gd name="connsiteY9" fmla="*/ 1270579 h 3429579"/>
              <a:gd name="connsiteX10" fmla="*/ 287559 w 2814859"/>
              <a:gd name="connsiteY10" fmla="*/ 1435679 h 3429579"/>
              <a:gd name="connsiteX11" fmla="*/ 10541 w 2814859"/>
              <a:gd name="connsiteY11" fmla="*/ 2021466 h 3429579"/>
              <a:gd name="connsiteX12" fmla="*/ 71659 w 2814859"/>
              <a:gd name="connsiteY12" fmla="*/ 2197679 h 3429579"/>
              <a:gd name="connsiteX13" fmla="*/ 312959 w 2814859"/>
              <a:gd name="connsiteY13" fmla="*/ 2134179 h 3429579"/>
              <a:gd name="connsiteX14" fmla="*/ 338359 w 2814859"/>
              <a:gd name="connsiteY14" fmla="*/ 2235779 h 3429579"/>
              <a:gd name="connsiteX15" fmla="*/ 287559 w 2814859"/>
              <a:gd name="connsiteY15" fmla="*/ 2286579 h 3429579"/>
              <a:gd name="connsiteX16" fmla="*/ 338359 w 2814859"/>
              <a:gd name="connsiteY16" fmla="*/ 2375479 h 3429579"/>
              <a:gd name="connsiteX17" fmla="*/ 325659 w 2814859"/>
              <a:gd name="connsiteY17" fmla="*/ 2400879 h 3429579"/>
              <a:gd name="connsiteX18" fmla="*/ 389159 w 2814859"/>
              <a:gd name="connsiteY18" fmla="*/ 2565979 h 3429579"/>
              <a:gd name="connsiteX19" fmla="*/ 376459 w 2814859"/>
              <a:gd name="connsiteY19" fmla="*/ 2654879 h 3429579"/>
              <a:gd name="connsiteX20" fmla="*/ 368522 w 2814859"/>
              <a:gd name="connsiteY20" fmla="*/ 2802516 h 3429579"/>
              <a:gd name="connsiteX21" fmla="*/ 516159 w 2814859"/>
              <a:gd name="connsiteY21" fmla="*/ 2896179 h 3429579"/>
              <a:gd name="connsiteX22" fmla="*/ 859059 w 2814859"/>
              <a:gd name="connsiteY22" fmla="*/ 2692979 h 3429579"/>
              <a:gd name="connsiteX23" fmla="*/ 1036859 w 2814859"/>
              <a:gd name="connsiteY23" fmla="*/ 2756479 h 3429579"/>
              <a:gd name="connsiteX24" fmla="*/ 1138459 w 2814859"/>
              <a:gd name="connsiteY24" fmla="*/ 3429579 h 3429579"/>
              <a:gd name="connsiteX25" fmla="*/ 2814859 w 2814859"/>
              <a:gd name="connsiteY25" fmla="*/ 3391479 h 3429579"/>
              <a:gd name="connsiteX26" fmla="*/ 2731515 w 2814859"/>
              <a:gd name="connsiteY26" fmla="*/ 3210504 h 3429579"/>
              <a:gd name="connsiteX27" fmla="*/ 2736278 w 2814859"/>
              <a:gd name="connsiteY27" fmla="*/ 3231936 h 3429579"/>
              <a:gd name="connsiteX28" fmla="*/ 2741041 w 2814859"/>
              <a:gd name="connsiteY28" fmla="*/ 3212885 h 3429579"/>
              <a:gd name="connsiteX29" fmla="*/ 2743421 w 2814859"/>
              <a:gd name="connsiteY29" fmla="*/ 3227173 h 3429579"/>
              <a:gd name="connsiteX0" fmla="*/ 2738659 w 2814859"/>
              <a:gd name="connsiteY0" fmla="*/ 3226379 h 3429579"/>
              <a:gd name="connsiteX1" fmla="*/ 2294159 w 2814859"/>
              <a:gd name="connsiteY1" fmla="*/ 2400879 h 3429579"/>
              <a:gd name="connsiteX2" fmla="*/ 2540222 w 2814859"/>
              <a:gd name="connsiteY2" fmla="*/ 1586492 h 3429579"/>
              <a:gd name="connsiteX3" fmla="*/ 2508471 w 2814859"/>
              <a:gd name="connsiteY3" fmla="*/ 816554 h 3429579"/>
              <a:gd name="connsiteX4" fmla="*/ 2121121 w 2814859"/>
              <a:gd name="connsiteY4" fmla="*/ 289504 h 3429579"/>
              <a:gd name="connsiteX5" fmla="*/ 1405159 w 2814859"/>
              <a:gd name="connsiteY5" fmla="*/ 13279 h 3429579"/>
              <a:gd name="connsiteX6" fmla="*/ 774921 w 2814859"/>
              <a:gd name="connsiteY6" fmla="*/ 73604 h 3429579"/>
              <a:gd name="connsiteX7" fmla="*/ 339154 w 2814859"/>
              <a:gd name="connsiteY7" fmla="*/ 340304 h 3429579"/>
              <a:gd name="connsiteX8" fmla="*/ 166115 w 2814859"/>
              <a:gd name="connsiteY8" fmla="*/ 978479 h 3429579"/>
              <a:gd name="connsiteX9" fmla="*/ 224059 w 2814859"/>
              <a:gd name="connsiteY9" fmla="*/ 1270579 h 3429579"/>
              <a:gd name="connsiteX10" fmla="*/ 287559 w 2814859"/>
              <a:gd name="connsiteY10" fmla="*/ 1435679 h 3429579"/>
              <a:gd name="connsiteX11" fmla="*/ 10541 w 2814859"/>
              <a:gd name="connsiteY11" fmla="*/ 2021466 h 3429579"/>
              <a:gd name="connsiteX12" fmla="*/ 71659 w 2814859"/>
              <a:gd name="connsiteY12" fmla="*/ 2197679 h 3429579"/>
              <a:gd name="connsiteX13" fmla="*/ 312959 w 2814859"/>
              <a:gd name="connsiteY13" fmla="*/ 2134179 h 3429579"/>
              <a:gd name="connsiteX14" fmla="*/ 338359 w 2814859"/>
              <a:gd name="connsiteY14" fmla="*/ 2235779 h 3429579"/>
              <a:gd name="connsiteX15" fmla="*/ 287559 w 2814859"/>
              <a:gd name="connsiteY15" fmla="*/ 2286579 h 3429579"/>
              <a:gd name="connsiteX16" fmla="*/ 338359 w 2814859"/>
              <a:gd name="connsiteY16" fmla="*/ 2375479 h 3429579"/>
              <a:gd name="connsiteX17" fmla="*/ 332803 w 2814859"/>
              <a:gd name="connsiteY17" fmla="*/ 2438979 h 3429579"/>
              <a:gd name="connsiteX18" fmla="*/ 389159 w 2814859"/>
              <a:gd name="connsiteY18" fmla="*/ 2565979 h 3429579"/>
              <a:gd name="connsiteX19" fmla="*/ 376459 w 2814859"/>
              <a:gd name="connsiteY19" fmla="*/ 2654879 h 3429579"/>
              <a:gd name="connsiteX20" fmla="*/ 368522 w 2814859"/>
              <a:gd name="connsiteY20" fmla="*/ 2802516 h 3429579"/>
              <a:gd name="connsiteX21" fmla="*/ 516159 w 2814859"/>
              <a:gd name="connsiteY21" fmla="*/ 2896179 h 3429579"/>
              <a:gd name="connsiteX22" fmla="*/ 859059 w 2814859"/>
              <a:gd name="connsiteY22" fmla="*/ 2692979 h 3429579"/>
              <a:gd name="connsiteX23" fmla="*/ 1036859 w 2814859"/>
              <a:gd name="connsiteY23" fmla="*/ 2756479 h 3429579"/>
              <a:gd name="connsiteX24" fmla="*/ 1138459 w 2814859"/>
              <a:gd name="connsiteY24" fmla="*/ 3429579 h 3429579"/>
              <a:gd name="connsiteX25" fmla="*/ 2814859 w 2814859"/>
              <a:gd name="connsiteY25" fmla="*/ 3391479 h 3429579"/>
              <a:gd name="connsiteX26" fmla="*/ 2731515 w 2814859"/>
              <a:gd name="connsiteY26" fmla="*/ 3210504 h 3429579"/>
              <a:gd name="connsiteX27" fmla="*/ 2736278 w 2814859"/>
              <a:gd name="connsiteY27" fmla="*/ 3231936 h 3429579"/>
              <a:gd name="connsiteX28" fmla="*/ 2741041 w 2814859"/>
              <a:gd name="connsiteY28" fmla="*/ 3212885 h 3429579"/>
              <a:gd name="connsiteX29" fmla="*/ 2743421 w 2814859"/>
              <a:gd name="connsiteY29" fmla="*/ 3227173 h 3429579"/>
              <a:gd name="connsiteX0" fmla="*/ 2743321 w 2819521"/>
              <a:gd name="connsiteY0" fmla="*/ 3226379 h 3429579"/>
              <a:gd name="connsiteX1" fmla="*/ 2298821 w 2819521"/>
              <a:gd name="connsiteY1" fmla="*/ 2400879 h 3429579"/>
              <a:gd name="connsiteX2" fmla="*/ 2544884 w 2819521"/>
              <a:gd name="connsiteY2" fmla="*/ 1586492 h 3429579"/>
              <a:gd name="connsiteX3" fmla="*/ 2513133 w 2819521"/>
              <a:gd name="connsiteY3" fmla="*/ 816554 h 3429579"/>
              <a:gd name="connsiteX4" fmla="*/ 2125783 w 2819521"/>
              <a:gd name="connsiteY4" fmla="*/ 289504 h 3429579"/>
              <a:gd name="connsiteX5" fmla="*/ 1409821 w 2819521"/>
              <a:gd name="connsiteY5" fmla="*/ 13279 h 3429579"/>
              <a:gd name="connsiteX6" fmla="*/ 779583 w 2819521"/>
              <a:gd name="connsiteY6" fmla="*/ 73604 h 3429579"/>
              <a:gd name="connsiteX7" fmla="*/ 343816 w 2819521"/>
              <a:gd name="connsiteY7" fmla="*/ 340304 h 3429579"/>
              <a:gd name="connsiteX8" fmla="*/ 170777 w 2819521"/>
              <a:gd name="connsiteY8" fmla="*/ 978479 h 3429579"/>
              <a:gd name="connsiteX9" fmla="*/ 228721 w 2819521"/>
              <a:gd name="connsiteY9" fmla="*/ 1270579 h 3429579"/>
              <a:gd name="connsiteX10" fmla="*/ 292221 w 2819521"/>
              <a:gd name="connsiteY10" fmla="*/ 1435679 h 3429579"/>
              <a:gd name="connsiteX11" fmla="*/ 15203 w 2819521"/>
              <a:gd name="connsiteY11" fmla="*/ 2021466 h 3429579"/>
              <a:gd name="connsiteX12" fmla="*/ 60446 w 2819521"/>
              <a:gd name="connsiteY12" fmla="*/ 2099254 h 3429579"/>
              <a:gd name="connsiteX13" fmla="*/ 317621 w 2819521"/>
              <a:gd name="connsiteY13" fmla="*/ 2134179 h 3429579"/>
              <a:gd name="connsiteX14" fmla="*/ 343021 w 2819521"/>
              <a:gd name="connsiteY14" fmla="*/ 2235779 h 3429579"/>
              <a:gd name="connsiteX15" fmla="*/ 292221 w 2819521"/>
              <a:gd name="connsiteY15" fmla="*/ 2286579 h 3429579"/>
              <a:gd name="connsiteX16" fmla="*/ 343021 w 2819521"/>
              <a:gd name="connsiteY16" fmla="*/ 2375479 h 3429579"/>
              <a:gd name="connsiteX17" fmla="*/ 337465 w 2819521"/>
              <a:gd name="connsiteY17" fmla="*/ 2438979 h 3429579"/>
              <a:gd name="connsiteX18" fmla="*/ 393821 w 2819521"/>
              <a:gd name="connsiteY18" fmla="*/ 2565979 h 3429579"/>
              <a:gd name="connsiteX19" fmla="*/ 381121 w 2819521"/>
              <a:gd name="connsiteY19" fmla="*/ 2654879 h 3429579"/>
              <a:gd name="connsiteX20" fmla="*/ 373184 w 2819521"/>
              <a:gd name="connsiteY20" fmla="*/ 2802516 h 3429579"/>
              <a:gd name="connsiteX21" fmla="*/ 520821 w 2819521"/>
              <a:gd name="connsiteY21" fmla="*/ 2896179 h 3429579"/>
              <a:gd name="connsiteX22" fmla="*/ 863721 w 2819521"/>
              <a:gd name="connsiteY22" fmla="*/ 2692979 h 3429579"/>
              <a:gd name="connsiteX23" fmla="*/ 1041521 w 2819521"/>
              <a:gd name="connsiteY23" fmla="*/ 2756479 h 3429579"/>
              <a:gd name="connsiteX24" fmla="*/ 1143121 w 2819521"/>
              <a:gd name="connsiteY24" fmla="*/ 3429579 h 3429579"/>
              <a:gd name="connsiteX25" fmla="*/ 2819521 w 2819521"/>
              <a:gd name="connsiteY25" fmla="*/ 3391479 h 3429579"/>
              <a:gd name="connsiteX26" fmla="*/ 2736177 w 2819521"/>
              <a:gd name="connsiteY26" fmla="*/ 3210504 h 3429579"/>
              <a:gd name="connsiteX27" fmla="*/ 2740940 w 2819521"/>
              <a:gd name="connsiteY27" fmla="*/ 3231936 h 3429579"/>
              <a:gd name="connsiteX28" fmla="*/ 2745703 w 2819521"/>
              <a:gd name="connsiteY28" fmla="*/ 3212885 h 3429579"/>
              <a:gd name="connsiteX29" fmla="*/ 2748083 w 2819521"/>
              <a:gd name="connsiteY29" fmla="*/ 3227173 h 3429579"/>
              <a:gd name="connsiteX0" fmla="*/ 2709882 w 2786082"/>
              <a:gd name="connsiteY0" fmla="*/ 3226379 h 3429579"/>
              <a:gd name="connsiteX1" fmla="*/ 2265382 w 2786082"/>
              <a:gd name="connsiteY1" fmla="*/ 2400879 h 3429579"/>
              <a:gd name="connsiteX2" fmla="*/ 2511445 w 2786082"/>
              <a:gd name="connsiteY2" fmla="*/ 1586492 h 3429579"/>
              <a:gd name="connsiteX3" fmla="*/ 2479694 w 2786082"/>
              <a:gd name="connsiteY3" fmla="*/ 816554 h 3429579"/>
              <a:gd name="connsiteX4" fmla="*/ 2092344 w 2786082"/>
              <a:gd name="connsiteY4" fmla="*/ 289504 h 3429579"/>
              <a:gd name="connsiteX5" fmla="*/ 1376382 w 2786082"/>
              <a:gd name="connsiteY5" fmla="*/ 13279 h 3429579"/>
              <a:gd name="connsiteX6" fmla="*/ 746144 w 2786082"/>
              <a:gd name="connsiteY6" fmla="*/ 73604 h 3429579"/>
              <a:gd name="connsiteX7" fmla="*/ 310377 w 2786082"/>
              <a:gd name="connsiteY7" fmla="*/ 340304 h 3429579"/>
              <a:gd name="connsiteX8" fmla="*/ 137338 w 2786082"/>
              <a:gd name="connsiteY8" fmla="*/ 978479 h 3429579"/>
              <a:gd name="connsiteX9" fmla="*/ 195282 w 2786082"/>
              <a:gd name="connsiteY9" fmla="*/ 1270579 h 3429579"/>
              <a:gd name="connsiteX10" fmla="*/ 258782 w 2786082"/>
              <a:gd name="connsiteY10" fmla="*/ 1435679 h 3429579"/>
              <a:gd name="connsiteX11" fmla="*/ 80189 w 2786082"/>
              <a:gd name="connsiteY11" fmla="*/ 1853191 h 3429579"/>
              <a:gd name="connsiteX12" fmla="*/ 27007 w 2786082"/>
              <a:gd name="connsiteY12" fmla="*/ 2099254 h 3429579"/>
              <a:gd name="connsiteX13" fmla="*/ 284182 w 2786082"/>
              <a:gd name="connsiteY13" fmla="*/ 2134179 h 3429579"/>
              <a:gd name="connsiteX14" fmla="*/ 309582 w 2786082"/>
              <a:gd name="connsiteY14" fmla="*/ 2235779 h 3429579"/>
              <a:gd name="connsiteX15" fmla="*/ 258782 w 2786082"/>
              <a:gd name="connsiteY15" fmla="*/ 2286579 h 3429579"/>
              <a:gd name="connsiteX16" fmla="*/ 309582 w 2786082"/>
              <a:gd name="connsiteY16" fmla="*/ 2375479 h 3429579"/>
              <a:gd name="connsiteX17" fmla="*/ 304026 w 2786082"/>
              <a:gd name="connsiteY17" fmla="*/ 2438979 h 3429579"/>
              <a:gd name="connsiteX18" fmla="*/ 360382 w 2786082"/>
              <a:gd name="connsiteY18" fmla="*/ 2565979 h 3429579"/>
              <a:gd name="connsiteX19" fmla="*/ 347682 w 2786082"/>
              <a:gd name="connsiteY19" fmla="*/ 2654879 h 3429579"/>
              <a:gd name="connsiteX20" fmla="*/ 339745 w 2786082"/>
              <a:gd name="connsiteY20" fmla="*/ 2802516 h 3429579"/>
              <a:gd name="connsiteX21" fmla="*/ 487382 w 2786082"/>
              <a:gd name="connsiteY21" fmla="*/ 2896179 h 3429579"/>
              <a:gd name="connsiteX22" fmla="*/ 830282 w 2786082"/>
              <a:gd name="connsiteY22" fmla="*/ 2692979 h 3429579"/>
              <a:gd name="connsiteX23" fmla="*/ 1008082 w 2786082"/>
              <a:gd name="connsiteY23" fmla="*/ 2756479 h 3429579"/>
              <a:gd name="connsiteX24" fmla="*/ 1109682 w 2786082"/>
              <a:gd name="connsiteY24" fmla="*/ 3429579 h 3429579"/>
              <a:gd name="connsiteX25" fmla="*/ 2786082 w 2786082"/>
              <a:gd name="connsiteY25" fmla="*/ 3391479 h 3429579"/>
              <a:gd name="connsiteX26" fmla="*/ 2702738 w 2786082"/>
              <a:gd name="connsiteY26" fmla="*/ 3210504 h 3429579"/>
              <a:gd name="connsiteX27" fmla="*/ 2707501 w 2786082"/>
              <a:gd name="connsiteY27" fmla="*/ 3231936 h 3429579"/>
              <a:gd name="connsiteX28" fmla="*/ 2712264 w 2786082"/>
              <a:gd name="connsiteY28" fmla="*/ 3212885 h 3429579"/>
              <a:gd name="connsiteX29" fmla="*/ 2714644 w 2786082"/>
              <a:gd name="connsiteY29" fmla="*/ 3227173 h 3429579"/>
              <a:gd name="connsiteX0" fmla="*/ 2709882 w 2786082"/>
              <a:gd name="connsiteY0" fmla="*/ 3226379 h 3429579"/>
              <a:gd name="connsiteX1" fmla="*/ 2265382 w 2786082"/>
              <a:gd name="connsiteY1" fmla="*/ 2400879 h 3429579"/>
              <a:gd name="connsiteX2" fmla="*/ 2511445 w 2786082"/>
              <a:gd name="connsiteY2" fmla="*/ 1586492 h 3429579"/>
              <a:gd name="connsiteX3" fmla="*/ 2479694 w 2786082"/>
              <a:gd name="connsiteY3" fmla="*/ 816554 h 3429579"/>
              <a:gd name="connsiteX4" fmla="*/ 2092344 w 2786082"/>
              <a:gd name="connsiteY4" fmla="*/ 289504 h 3429579"/>
              <a:gd name="connsiteX5" fmla="*/ 1376382 w 2786082"/>
              <a:gd name="connsiteY5" fmla="*/ 13279 h 3429579"/>
              <a:gd name="connsiteX6" fmla="*/ 746144 w 2786082"/>
              <a:gd name="connsiteY6" fmla="*/ 73604 h 3429579"/>
              <a:gd name="connsiteX7" fmla="*/ 310377 w 2786082"/>
              <a:gd name="connsiteY7" fmla="*/ 340304 h 3429579"/>
              <a:gd name="connsiteX8" fmla="*/ 137338 w 2786082"/>
              <a:gd name="connsiteY8" fmla="*/ 978479 h 3429579"/>
              <a:gd name="connsiteX9" fmla="*/ 195282 w 2786082"/>
              <a:gd name="connsiteY9" fmla="*/ 1270579 h 3429579"/>
              <a:gd name="connsiteX10" fmla="*/ 258782 w 2786082"/>
              <a:gd name="connsiteY10" fmla="*/ 1435679 h 3429579"/>
              <a:gd name="connsiteX11" fmla="*/ 166707 w 2786082"/>
              <a:gd name="connsiteY11" fmla="*/ 1711905 h 3429579"/>
              <a:gd name="connsiteX12" fmla="*/ 80189 w 2786082"/>
              <a:gd name="connsiteY12" fmla="*/ 1853191 h 3429579"/>
              <a:gd name="connsiteX13" fmla="*/ 27007 w 2786082"/>
              <a:gd name="connsiteY13" fmla="*/ 2099254 h 3429579"/>
              <a:gd name="connsiteX14" fmla="*/ 284182 w 2786082"/>
              <a:gd name="connsiteY14" fmla="*/ 2134179 h 3429579"/>
              <a:gd name="connsiteX15" fmla="*/ 309582 w 2786082"/>
              <a:gd name="connsiteY15" fmla="*/ 2235779 h 3429579"/>
              <a:gd name="connsiteX16" fmla="*/ 258782 w 2786082"/>
              <a:gd name="connsiteY16" fmla="*/ 2286579 h 3429579"/>
              <a:gd name="connsiteX17" fmla="*/ 309582 w 2786082"/>
              <a:gd name="connsiteY17" fmla="*/ 2375479 h 3429579"/>
              <a:gd name="connsiteX18" fmla="*/ 304026 w 2786082"/>
              <a:gd name="connsiteY18" fmla="*/ 2438979 h 3429579"/>
              <a:gd name="connsiteX19" fmla="*/ 360382 w 2786082"/>
              <a:gd name="connsiteY19" fmla="*/ 2565979 h 3429579"/>
              <a:gd name="connsiteX20" fmla="*/ 347682 w 2786082"/>
              <a:gd name="connsiteY20" fmla="*/ 2654879 h 3429579"/>
              <a:gd name="connsiteX21" fmla="*/ 339745 w 2786082"/>
              <a:gd name="connsiteY21" fmla="*/ 2802516 h 3429579"/>
              <a:gd name="connsiteX22" fmla="*/ 487382 w 2786082"/>
              <a:gd name="connsiteY22" fmla="*/ 2896179 h 3429579"/>
              <a:gd name="connsiteX23" fmla="*/ 830282 w 2786082"/>
              <a:gd name="connsiteY23" fmla="*/ 2692979 h 3429579"/>
              <a:gd name="connsiteX24" fmla="*/ 1008082 w 2786082"/>
              <a:gd name="connsiteY24" fmla="*/ 2756479 h 3429579"/>
              <a:gd name="connsiteX25" fmla="*/ 1109682 w 2786082"/>
              <a:gd name="connsiteY25" fmla="*/ 3429579 h 3429579"/>
              <a:gd name="connsiteX26" fmla="*/ 2786082 w 2786082"/>
              <a:gd name="connsiteY26" fmla="*/ 3391479 h 3429579"/>
              <a:gd name="connsiteX27" fmla="*/ 2702738 w 2786082"/>
              <a:gd name="connsiteY27" fmla="*/ 3210504 h 3429579"/>
              <a:gd name="connsiteX28" fmla="*/ 2707501 w 2786082"/>
              <a:gd name="connsiteY28" fmla="*/ 3231936 h 3429579"/>
              <a:gd name="connsiteX29" fmla="*/ 2712264 w 2786082"/>
              <a:gd name="connsiteY29" fmla="*/ 3212885 h 3429579"/>
              <a:gd name="connsiteX30" fmla="*/ 2714644 w 2786082"/>
              <a:gd name="connsiteY30" fmla="*/ 3227173 h 3429579"/>
              <a:gd name="connsiteX0" fmla="*/ 2707346 w 2783546"/>
              <a:gd name="connsiteY0" fmla="*/ 3226379 h 3429579"/>
              <a:gd name="connsiteX1" fmla="*/ 2262846 w 2783546"/>
              <a:gd name="connsiteY1" fmla="*/ 2400879 h 3429579"/>
              <a:gd name="connsiteX2" fmla="*/ 2508909 w 2783546"/>
              <a:gd name="connsiteY2" fmla="*/ 1586492 h 3429579"/>
              <a:gd name="connsiteX3" fmla="*/ 2477158 w 2783546"/>
              <a:gd name="connsiteY3" fmla="*/ 816554 h 3429579"/>
              <a:gd name="connsiteX4" fmla="*/ 2089808 w 2783546"/>
              <a:gd name="connsiteY4" fmla="*/ 289504 h 3429579"/>
              <a:gd name="connsiteX5" fmla="*/ 1373846 w 2783546"/>
              <a:gd name="connsiteY5" fmla="*/ 13279 h 3429579"/>
              <a:gd name="connsiteX6" fmla="*/ 743608 w 2783546"/>
              <a:gd name="connsiteY6" fmla="*/ 73604 h 3429579"/>
              <a:gd name="connsiteX7" fmla="*/ 307841 w 2783546"/>
              <a:gd name="connsiteY7" fmla="*/ 340304 h 3429579"/>
              <a:gd name="connsiteX8" fmla="*/ 134802 w 2783546"/>
              <a:gd name="connsiteY8" fmla="*/ 978479 h 3429579"/>
              <a:gd name="connsiteX9" fmla="*/ 192746 w 2783546"/>
              <a:gd name="connsiteY9" fmla="*/ 1270579 h 3429579"/>
              <a:gd name="connsiteX10" fmla="*/ 256246 w 2783546"/>
              <a:gd name="connsiteY10" fmla="*/ 1435679 h 3429579"/>
              <a:gd name="connsiteX11" fmla="*/ 164171 w 2783546"/>
              <a:gd name="connsiteY11" fmla="*/ 1711905 h 3429579"/>
              <a:gd name="connsiteX12" fmla="*/ 77653 w 2783546"/>
              <a:gd name="connsiteY12" fmla="*/ 1853191 h 3429579"/>
              <a:gd name="connsiteX13" fmla="*/ 24471 w 2783546"/>
              <a:gd name="connsiteY13" fmla="*/ 2099254 h 3429579"/>
              <a:gd name="connsiteX14" fmla="*/ 281646 w 2783546"/>
              <a:gd name="connsiteY14" fmla="*/ 2134179 h 3429579"/>
              <a:gd name="connsiteX15" fmla="*/ 307046 w 2783546"/>
              <a:gd name="connsiteY15" fmla="*/ 2235779 h 3429579"/>
              <a:gd name="connsiteX16" fmla="*/ 256246 w 2783546"/>
              <a:gd name="connsiteY16" fmla="*/ 2286579 h 3429579"/>
              <a:gd name="connsiteX17" fmla="*/ 307046 w 2783546"/>
              <a:gd name="connsiteY17" fmla="*/ 2375479 h 3429579"/>
              <a:gd name="connsiteX18" fmla="*/ 301490 w 2783546"/>
              <a:gd name="connsiteY18" fmla="*/ 2438979 h 3429579"/>
              <a:gd name="connsiteX19" fmla="*/ 357846 w 2783546"/>
              <a:gd name="connsiteY19" fmla="*/ 2565979 h 3429579"/>
              <a:gd name="connsiteX20" fmla="*/ 345146 w 2783546"/>
              <a:gd name="connsiteY20" fmla="*/ 2654879 h 3429579"/>
              <a:gd name="connsiteX21" fmla="*/ 337209 w 2783546"/>
              <a:gd name="connsiteY21" fmla="*/ 2802516 h 3429579"/>
              <a:gd name="connsiteX22" fmla="*/ 484846 w 2783546"/>
              <a:gd name="connsiteY22" fmla="*/ 2896179 h 3429579"/>
              <a:gd name="connsiteX23" fmla="*/ 827746 w 2783546"/>
              <a:gd name="connsiteY23" fmla="*/ 2692979 h 3429579"/>
              <a:gd name="connsiteX24" fmla="*/ 1005546 w 2783546"/>
              <a:gd name="connsiteY24" fmla="*/ 2756479 h 3429579"/>
              <a:gd name="connsiteX25" fmla="*/ 1107146 w 2783546"/>
              <a:gd name="connsiteY25" fmla="*/ 3429579 h 3429579"/>
              <a:gd name="connsiteX26" fmla="*/ 2783546 w 2783546"/>
              <a:gd name="connsiteY26" fmla="*/ 3391479 h 3429579"/>
              <a:gd name="connsiteX27" fmla="*/ 2700202 w 2783546"/>
              <a:gd name="connsiteY27" fmla="*/ 3210504 h 3429579"/>
              <a:gd name="connsiteX28" fmla="*/ 2704965 w 2783546"/>
              <a:gd name="connsiteY28" fmla="*/ 3231936 h 3429579"/>
              <a:gd name="connsiteX29" fmla="*/ 2709728 w 2783546"/>
              <a:gd name="connsiteY29" fmla="*/ 3212885 h 3429579"/>
              <a:gd name="connsiteX30" fmla="*/ 2712108 w 2783546"/>
              <a:gd name="connsiteY30" fmla="*/ 3227173 h 3429579"/>
              <a:gd name="connsiteX0" fmla="*/ 2707346 w 2783546"/>
              <a:gd name="connsiteY0" fmla="*/ 3226379 h 3429579"/>
              <a:gd name="connsiteX1" fmla="*/ 2262846 w 2783546"/>
              <a:gd name="connsiteY1" fmla="*/ 2400879 h 3429579"/>
              <a:gd name="connsiteX2" fmla="*/ 2508909 w 2783546"/>
              <a:gd name="connsiteY2" fmla="*/ 1586492 h 3429579"/>
              <a:gd name="connsiteX3" fmla="*/ 2477158 w 2783546"/>
              <a:gd name="connsiteY3" fmla="*/ 816554 h 3429579"/>
              <a:gd name="connsiteX4" fmla="*/ 2089808 w 2783546"/>
              <a:gd name="connsiteY4" fmla="*/ 289504 h 3429579"/>
              <a:gd name="connsiteX5" fmla="*/ 1373846 w 2783546"/>
              <a:gd name="connsiteY5" fmla="*/ 13279 h 3429579"/>
              <a:gd name="connsiteX6" fmla="*/ 743608 w 2783546"/>
              <a:gd name="connsiteY6" fmla="*/ 73604 h 3429579"/>
              <a:gd name="connsiteX7" fmla="*/ 307841 w 2783546"/>
              <a:gd name="connsiteY7" fmla="*/ 340304 h 3429579"/>
              <a:gd name="connsiteX8" fmla="*/ 134802 w 2783546"/>
              <a:gd name="connsiteY8" fmla="*/ 978479 h 3429579"/>
              <a:gd name="connsiteX9" fmla="*/ 192746 w 2783546"/>
              <a:gd name="connsiteY9" fmla="*/ 1270579 h 3429579"/>
              <a:gd name="connsiteX10" fmla="*/ 256246 w 2783546"/>
              <a:gd name="connsiteY10" fmla="*/ 1435679 h 3429579"/>
              <a:gd name="connsiteX11" fmla="*/ 164171 w 2783546"/>
              <a:gd name="connsiteY11" fmla="*/ 1711905 h 3429579"/>
              <a:gd name="connsiteX12" fmla="*/ 77653 w 2783546"/>
              <a:gd name="connsiteY12" fmla="*/ 1853191 h 3429579"/>
              <a:gd name="connsiteX13" fmla="*/ 24471 w 2783546"/>
              <a:gd name="connsiteY13" fmla="*/ 2099254 h 3429579"/>
              <a:gd name="connsiteX14" fmla="*/ 281646 w 2783546"/>
              <a:gd name="connsiteY14" fmla="*/ 2134179 h 3429579"/>
              <a:gd name="connsiteX15" fmla="*/ 307046 w 2783546"/>
              <a:gd name="connsiteY15" fmla="*/ 2235779 h 3429579"/>
              <a:gd name="connsiteX16" fmla="*/ 256246 w 2783546"/>
              <a:gd name="connsiteY16" fmla="*/ 2286579 h 3429579"/>
              <a:gd name="connsiteX17" fmla="*/ 307046 w 2783546"/>
              <a:gd name="connsiteY17" fmla="*/ 2375479 h 3429579"/>
              <a:gd name="connsiteX18" fmla="*/ 301490 w 2783546"/>
              <a:gd name="connsiteY18" fmla="*/ 2438979 h 3429579"/>
              <a:gd name="connsiteX19" fmla="*/ 357846 w 2783546"/>
              <a:gd name="connsiteY19" fmla="*/ 2565979 h 3429579"/>
              <a:gd name="connsiteX20" fmla="*/ 345146 w 2783546"/>
              <a:gd name="connsiteY20" fmla="*/ 2654879 h 3429579"/>
              <a:gd name="connsiteX21" fmla="*/ 337209 w 2783546"/>
              <a:gd name="connsiteY21" fmla="*/ 2802516 h 3429579"/>
              <a:gd name="connsiteX22" fmla="*/ 484846 w 2783546"/>
              <a:gd name="connsiteY22" fmla="*/ 2896179 h 3429579"/>
              <a:gd name="connsiteX23" fmla="*/ 827746 w 2783546"/>
              <a:gd name="connsiteY23" fmla="*/ 2692979 h 3429579"/>
              <a:gd name="connsiteX24" fmla="*/ 1005546 w 2783546"/>
              <a:gd name="connsiteY24" fmla="*/ 2756479 h 3429579"/>
              <a:gd name="connsiteX25" fmla="*/ 1107146 w 2783546"/>
              <a:gd name="connsiteY25" fmla="*/ 3429579 h 3429579"/>
              <a:gd name="connsiteX26" fmla="*/ 2783546 w 2783546"/>
              <a:gd name="connsiteY26" fmla="*/ 3391479 h 3429579"/>
              <a:gd name="connsiteX27" fmla="*/ 2700202 w 2783546"/>
              <a:gd name="connsiteY27" fmla="*/ 3210504 h 3429579"/>
              <a:gd name="connsiteX28" fmla="*/ 2704965 w 2783546"/>
              <a:gd name="connsiteY28" fmla="*/ 3231936 h 3429579"/>
              <a:gd name="connsiteX29" fmla="*/ 2709728 w 2783546"/>
              <a:gd name="connsiteY29" fmla="*/ 3212885 h 3429579"/>
              <a:gd name="connsiteX30" fmla="*/ 2712108 w 2783546"/>
              <a:gd name="connsiteY30" fmla="*/ 3227173 h 3429579"/>
              <a:gd name="connsiteX0" fmla="*/ 2720579 w 2796779"/>
              <a:gd name="connsiteY0" fmla="*/ 3226379 h 3429579"/>
              <a:gd name="connsiteX1" fmla="*/ 2276079 w 2796779"/>
              <a:gd name="connsiteY1" fmla="*/ 2400879 h 3429579"/>
              <a:gd name="connsiteX2" fmla="*/ 2522142 w 2796779"/>
              <a:gd name="connsiteY2" fmla="*/ 1586492 h 3429579"/>
              <a:gd name="connsiteX3" fmla="*/ 2490391 w 2796779"/>
              <a:gd name="connsiteY3" fmla="*/ 816554 h 3429579"/>
              <a:gd name="connsiteX4" fmla="*/ 2103041 w 2796779"/>
              <a:gd name="connsiteY4" fmla="*/ 289504 h 3429579"/>
              <a:gd name="connsiteX5" fmla="*/ 1387079 w 2796779"/>
              <a:gd name="connsiteY5" fmla="*/ 13279 h 3429579"/>
              <a:gd name="connsiteX6" fmla="*/ 756841 w 2796779"/>
              <a:gd name="connsiteY6" fmla="*/ 73604 h 3429579"/>
              <a:gd name="connsiteX7" fmla="*/ 321074 w 2796779"/>
              <a:gd name="connsiteY7" fmla="*/ 340304 h 3429579"/>
              <a:gd name="connsiteX8" fmla="*/ 148035 w 2796779"/>
              <a:gd name="connsiteY8" fmla="*/ 978479 h 3429579"/>
              <a:gd name="connsiteX9" fmla="*/ 205979 w 2796779"/>
              <a:gd name="connsiteY9" fmla="*/ 1270579 h 3429579"/>
              <a:gd name="connsiteX10" fmla="*/ 269479 w 2796779"/>
              <a:gd name="connsiteY10" fmla="*/ 1435679 h 3429579"/>
              <a:gd name="connsiteX11" fmla="*/ 177404 w 2796779"/>
              <a:gd name="connsiteY11" fmla="*/ 1711905 h 3429579"/>
              <a:gd name="connsiteX12" fmla="*/ 90886 w 2796779"/>
              <a:gd name="connsiteY12" fmla="*/ 1853191 h 3429579"/>
              <a:gd name="connsiteX13" fmla="*/ 37704 w 2796779"/>
              <a:gd name="connsiteY13" fmla="*/ 2099254 h 3429579"/>
              <a:gd name="connsiteX14" fmla="*/ 294879 w 2796779"/>
              <a:gd name="connsiteY14" fmla="*/ 2134179 h 3429579"/>
              <a:gd name="connsiteX15" fmla="*/ 320279 w 2796779"/>
              <a:gd name="connsiteY15" fmla="*/ 2235779 h 3429579"/>
              <a:gd name="connsiteX16" fmla="*/ 269479 w 2796779"/>
              <a:gd name="connsiteY16" fmla="*/ 2286579 h 3429579"/>
              <a:gd name="connsiteX17" fmla="*/ 320279 w 2796779"/>
              <a:gd name="connsiteY17" fmla="*/ 2375479 h 3429579"/>
              <a:gd name="connsiteX18" fmla="*/ 314723 w 2796779"/>
              <a:gd name="connsiteY18" fmla="*/ 2438979 h 3429579"/>
              <a:gd name="connsiteX19" fmla="*/ 371079 w 2796779"/>
              <a:gd name="connsiteY19" fmla="*/ 2565979 h 3429579"/>
              <a:gd name="connsiteX20" fmla="*/ 358379 w 2796779"/>
              <a:gd name="connsiteY20" fmla="*/ 2654879 h 3429579"/>
              <a:gd name="connsiteX21" fmla="*/ 350442 w 2796779"/>
              <a:gd name="connsiteY21" fmla="*/ 2802516 h 3429579"/>
              <a:gd name="connsiteX22" fmla="*/ 498079 w 2796779"/>
              <a:gd name="connsiteY22" fmla="*/ 2896179 h 3429579"/>
              <a:gd name="connsiteX23" fmla="*/ 840979 w 2796779"/>
              <a:gd name="connsiteY23" fmla="*/ 2692979 h 3429579"/>
              <a:gd name="connsiteX24" fmla="*/ 1018779 w 2796779"/>
              <a:gd name="connsiteY24" fmla="*/ 2756479 h 3429579"/>
              <a:gd name="connsiteX25" fmla="*/ 1120379 w 2796779"/>
              <a:gd name="connsiteY25" fmla="*/ 3429579 h 3429579"/>
              <a:gd name="connsiteX26" fmla="*/ 2796779 w 2796779"/>
              <a:gd name="connsiteY26" fmla="*/ 3391479 h 3429579"/>
              <a:gd name="connsiteX27" fmla="*/ 2713435 w 2796779"/>
              <a:gd name="connsiteY27" fmla="*/ 3210504 h 3429579"/>
              <a:gd name="connsiteX28" fmla="*/ 2718198 w 2796779"/>
              <a:gd name="connsiteY28" fmla="*/ 3231936 h 3429579"/>
              <a:gd name="connsiteX29" fmla="*/ 2722961 w 2796779"/>
              <a:gd name="connsiteY29" fmla="*/ 3212885 h 3429579"/>
              <a:gd name="connsiteX30" fmla="*/ 2725341 w 2796779"/>
              <a:gd name="connsiteY30" fmla="*/ 3227173 h 3429579"/>
              <a:gd name="connsiteX0" fmla="*/ 2720579 w 2796779"/>
              <a:gd name="connsiteY0" fmla="*/ 3226379 h 3429579"/>
              <a:gd name="connsiteX1" fmla="*/ 2276079 w 2796779"/>
              <a:gd name="connsiteY1" fmla="*/ 2400879 h 3429579"/>
              <a:gd name="connsiteX2" fmla="*/ 2522142 w 2796779"/>
              <a:gd name="connsiteY2" fmla="*/ 1586492 h 3429579"/>
              <a:gd name="connsiteX3" fmla="*/ 2490391 w 2796779"/>
              <a:gd name="connsiteY3" fmla="*/ 816554 h 3429579"/>
              <a:gd name="connsiteX4" fmla="*/ 2103041 w 2796779"/>
              <a:gd name="connsiteY4" fmla="*/ 289504 h 3429579"/>
              <a:gd name="connsiteX5" fmla="*/ 1387079 w 2796779"/>
              <a:gd name="connsiteY5" fmla="*/ 13279 h 3429579"/>
              <a:gd name="connsiteX6" fmla="*/ 756841 w 2796779"/>
              <a:gd name="connsiteY6" fmla="*/ 73604 h 3429579"/>
              <a:gd name="connsiteX7" fmla="*/ 321074 w 2796779"/>
              <a:gd name="connsiteY7" fmla="*/ 340304 h 3429579"/>
              <a:gd name="connsiteX8" fmla="*/ 148035 w 2796779"/>
              <a:gd name="connsiteY8" fmla="*/ 978479 h 3429579"/>
              <a:gd name="connsiteX9" fmla="*/ 205979 w 2796779"/>
              <a:gd name="connsiteY9" fmla="*/ 1270579 h 3429579"/>
              <a:gd name="connsiteX10" fmla="*/ 269479 w 2796779"/>
              <a:gd name="connsiteY10" fmla="*/ 1435679 h 3429579"/>
              <a:gd name="connsiteX11" fmla="*/ 177404 w 2796779"/>
              <a:gd name="connsiteY11" fmla="*/ 1711905 h 3429579"/>
              <a:gd name="connsiteX12" fmla="*/ 90886 w 2796779"/>
              <a:gd name="connsiteY12" fmla="*/ 1853191 h 3429579"/>
              <a:gd name="connsiteX13" fmla="*/ 37704 w 2796779"/>
              <a:gd name="connsiteY13" fmla="*/ 2099254 h 3429579"/>
              <a:gd name="connsiteX14" fmla="*/ 294879 w 2796779"/>
              <a:gd name="connsiteY14" fmla="*/ 2134179 h 3429579"/>
              <a:gd name="connsiteX15" fmla="*/ 320279 w 2796779"/>
              <a:gd name="connsiteY15" fmla="*/ 2235779 h 3429579"/>
              <a:gd name="connsiteX16" fmla="*/ 269479 w 2796779"/>
              <a:gd name="connsiteY16" fmla="*/ 2286579 h 3429579"/>
              <a:gd name="connsiteX17" fmla="*/ 320279 w 2796779"/>
              <a:gd name="connsiteY17" fmla="*/ 2375479 h 3429579"/>
              <a:gd name="connsiteX18" fmla="*/ 314723 w 2796779"/>
              <a:gd name="connsiteY18" fmla="*/ 2438979 h 3429579"/>
              <a:gd name="connsiteX19" fmla="*/ 371079 w 2796779"/>
              <a:gd name="connsiteY19" fmla="*/ 2565979 h 3429579"/>
              <a:gd name="connsiteX20" fmla="*/ 358379 w 2796779"/>
              <a:gd name="connsiteY20" fmla="*/ 2654879 h 3429579"/>
              <a:gd name="connsiteX21" fmla="*/ 350442 w 2796779"/>
              <a:gd name="connsiteY21" fmla="*/ 2802516 h 3429579"/>
              <a:gd name="connsiteX22" fmla="*/ 498079 w 2796779"/>
              <a:gd name="connsiteY22" fmla="*/ 2896179 h 3429579"/>
              <a:gd name="connsiteX23" fmla="*/ 840979 w 2796779"/>
              <a:gd name="connsiteY23" fmla="*/ 2692979 h 3429579"/>
              <a:gd name="connsiteX24" fmla="*/ 1018779 w 2796779"/>
              <a:gd name="connsiteY24" fmla="*/ 2756479 h 3429579"/>
              <a:gd name="connsiteX25" fmla="*/ 1120379 w 2796779"/>
              <a:gd name="connsiteY25" fmla="*/ 3429579 h 3429579"/>
              <a:gd name="connsiteX26" fmla="*/ 2796779 w 2796779"/>
              <a:gd name="connsiteY26" fmla="*/ 3391479 h 3429579"/>
              <a:gd name="connsiteX27" fmla="*/ 2713435 w 2796779"/>
              <a:gd name="connsiteY27" fmla="*/ 3210504 h 3429579"/>
              <a:gd name="connsiteX28" fmla="*/ 2718198 w 2796779"/>
              <a:gd name="connsiteY28" fmla="*/ 3231936 h 3429579"/>
              <a:gd name="connsiteX29" fmla="*/ 2722961 w 2796779"/>
              <a:gd name="connsiteY29" fmla="*/ 3212885 h 3429579"/>
              <a:gd name="connsiteX30" fmla="*/ 2725341 w 2796779"/>
              <a:gd name="connsiteY30" fmla="*/ 3227173 h 3429579"/>
              <a:gd name="connsiteX0" fmla="*/ 2703376 w 2779576"/>
              <a:gd name="connsiteY0" fmla="*/ 3226379 h 3429579"/>
              <a:gd name="connsiteX1" fmla="*/ 2258876 w 2779576"/>
              <a:gd name="connsiteY1" fmla="*/ 2400879 h 3429579"/>
              <a:gd name="connsiteX2" fmla="*/ 2504939 w 2779576"/>
              <a:gd name="connsiteY2" fmla="*/ 1586492 h 3429579"/>
              <a:gd name="connsiteX3" fmla="*/ 2473188 w 2779576"/>
              <a:gd name="connsiteY3" fmla="*/ 816554 h 3429579"/>
              <a:gd name="connsiteX4" fmla="*/ 2085838 w 2779576"/>
              <a:gd name="connsiteY4" fmla="*/ 289504 h 3429579"/>
              <a:gd name="connsiteX5" fmla="*/ 1369876 w 2779576"/>
              <a:gd name="connsiteY5" fmla="*/ 13279 h 3429579"/>
              <a:gd name="connsiteX6" fmla="*/ 739638 w 2779576"/>
              <a:gd name="connsiteY6" fmla="*/ 73604 h 3429579"/>
              <a:gd name="connsiteX7" fmla="*/ 303871 w 2779576"/>
              <a:gd name="connsiteY7" fmla="*/ 340304 h 3429579"/>
              <a:gd name="connsiteX8" fmla="*/ 130832 w 2779576"/>
              <a:gd name="connsiteY8" fmla="*/ 978479 h 3429579"/>
              <a:gd name="connsiteX9" fmla="*/ 188776 w 2779576"/>
              <a:gd name="connsiteY9" fmla="*/ 1270579 h 3429579"/>
              <a:gd name="connsiteX10" fmla="*/ 252276 w 2779576"/>
              <a:gd name="connsiteY10" fmla="*/ 1435679 h 3429579"/>
              <a:gd name="connsiteX11" fmla="*/ 160201 w 2779576"/>
              <a:gd name="connsiteY11" fmla="*/ 1711905 h 3429579"/>
              <a:gd name="connsiteX12" fmla="*/ 73683 w 2779576"/>
              <a:gd name="connsiteY12" fmla="*/ 1853191 h 3429579"/>
              <a:gd name="connsiteX13" fmla="*/ 45901 w 2779576"/>
              <a:gd name="connsiteY13" fmla="*/ 2083379 h 3429579"/>
              <a:gd name="connsiteX14" fmla="*/ 277676 w 2779576"/>
              <a:gd name="connsiteY14" fmla="*/ 2134179 h 3429579"/>
              <a:gd name="connsiteX15" fmla="*/ 303076 w 2779576"/>
              <a:gd name="connsiteY15" fmla="*/ 2235779 h 3429579"/>
              <a:gd name="connsiteX16" fmla="*/ 252276 w 2779576"/>
              <a:gd name="connsiteY16" fmla="*/ 2286579 h 3429579"/>
              <a:gd name="connsiteX17" fmla="*/ 303076 w 2779576"/>
              <a:gd name="connsiteY17" fmla="*/ 2375479 h 3429579"/>
              <a:gd name="connsiteX18" fmla="*/ 297520 w 2779576"/>
              <a:gd name="connsiteY18" fmla="*/ 2438979 h 3429579"/>
              <a:gd name="connsiteX19" fmla="*/ 353876 w 2779576"/>
              <a:gd name="connsiteY19" fmla="*/ 2565979 h 3429579"/>
              <a:gd name="connsiteX20" fmla="*/ 341176 w 2779576"/>
              <a:gd name="connsiteY20" fmla="*/ 2654879 h 3429579"/>
              <a:gd name="connsiteX21" fmla="*/ 333239 w 2779576"/>
              <a:gd name="connsiteY21" fmla="*/ 2802516 h 3429579"/>
              <a:gd name="connsiteX22" fmla="*/ 480876 w 2779576"/>
              <a:gd name="connsiteY22" fmla="*/ 2896179 h 3429579"/>
              <a:gd name="connsiteX23" fmla="*/ 823776 w 2779576"/>
              <a:gd name="connsiteY23" fmla="*/ 2692979 h 3429579"/>
              <a:gd name="connsiteX24" fmla="*/ 1001576 w 2779576"/>
              <a:gd name="connsiteY24" fmla="*/ 2756479 h 3429579"/>
              <a:gd name="connsiteX25" fmla="*/ 1103176 w 2779576"/>
              <a:gd name="connsiteY25" fmla="*/ 3429579 h 3429579"/>
              <a:gd name="connsiteX26" fmla="*/ 2779576 w 2779576"/>
              <a:gd name="connsiteY26" fmla="*/ 3391479 h 3429579"/>
              <a:gd name="connsiteX27" fmla="*/ 2696232 w 2779576"/>
              <a:gd name="connsiteY27" fmla="*/ 3210504 h 3429579"/>
              <a:gd name="connsiteX28" fmla="*/ 2700995 w 2779576"/>
              <a:gd name="connsiteY28" fmla="*/ 3231936 h 3429579"/>
              <a:gd name="connsiteX29" fmla="*/ 2705758 w 2779576"/>
              <a:gd name="connsiteY29" fmla="*/ 3212885 h 3429579"/>
              <a:gd name="connsiteX30" fmla="*/ 2708138 w 2779576"/>
              <a:gd name="connsiteY30" fmla="*/ 3227173 h 3429579"/>
              <a:gd name="connsiteX0" fmla="*/ 2709534 w 2785734"/>
              <a:gd name="connsiteY0" fmla="*/ 3226379 h 3429579"/>
              <a:gd name="connsiteX1" fmla="*/ 2265034 w 2785734"/>
              <a:gd name="connsiteY1" fmla="*/ 2400879 h 3429579"/>
              <a:gd name="connsiteX2" fmla="*/ 2511097 w 2785734"/>
              <a:gd name="connsiteY2" fmla="*/ 1586492 h 3429579"/>
              <a:gd name="connsiteX3" fmla="*/ 2479346 w 2785734"/>
              <a:gd name="connsiteY3" fmla="*/ 816554 h 3429579"/>
              <a:gd name="connsiteX4" fmla="*/ 2091996 w 2785734"/>
              <a:gd name="connsiteY4" fmla="*/ 289504 h 3429579"/>
              <a:gd name="connsiteX5" fmla="*/ 1376034 w 2785734"/>
              <a:gd name="connsiteY5" fmla="*/ 13279 h 3429579"/>
              <a:gd name="connsiteX6" fmla="*/ 745796 w 2785734"/>
              <a:gd name="connsiteY6" fmla="*/ 73604 h 3429579"/>
              <a:gd name="connsiteX7" fmla="*/ 310029 w 2785734"/>
              <a:gd name="connsiteY7" fmla="*/ 340304 h 3429579"/>
              <a:gd name="connsiteX8" fmla="*/ 136990 w 2785734"/>
              <a:gd name="connsiteY8" fmla="*/ 978479 h 3429579"/>
              <a:gd name="connsiteX9" fmla="*/ 194934 w 2785734"/>
              <a:gd name="connsiteY9" fmla="*/ 1270579 h 3429579"/>
              <a:gd name="connsiteX10" fmla="*/ 258434 w 2785734"/>
              <a:gd name="connsiteY10" fmla="*/ 1435679 h 3429579"/>
              <a:gd name="connsiteX11" fmla="*/ 166359 w 2785734"/>
              <a:gd name="connsiteY11" fmla="*/ 1711905 h 3429579"/>
              <a:gd name="connsiteX12" fmla="*/ 79841 w 2785734"/>
              <a:gd name="connsiteY12" fmla="*/ 1853191 h 3429579"/>
              <a:gd name="connsiteX13" fmla="*/ 42534 w 2785734"/>
              <a:gd name="connsiteY13" fmla="*/ 2105604 h 3429579"/>
              <a:gd name="connsiteX14" fmla="*/ 283834 w 2785734"/>
              <a:gd name="connsiteY14" fmla="*/ 2134179 h 3429579"/>
              <a:gd name="connsiteX15" fmla="*/ 309234 w 2785734"/>
              <a:gd name="connsiteY15" fmla="*/ 2235779 h 3429579"/>
              <a:gd name="connsiteX16" fmla="*/ 258434 w 2785734"/>
              <a:gd name="connsiteY16" fmla="*/ 2286579 h 3429579"/>
              <a:gd name="connsiteX17" fmla="*/ 309234 w 2785734"/>
              <a:gd name="connsiteY17" fmla="*/ 2375479 h 3429579"/>
              <a:gd name="connsiteX18" fmla="*/ 303678 w 2785734"/>
              <a:gd name="connsiteY18" fmla="*/ 2438979 h 3429579"/>
              <a:gd name="connsiteX19" fmla="*/ 360034 w 2785734"/>
              <a:gd name="connsiteY19" fmla="*/ 2565979 h 3429579"/>
              <a:gd name="connsiteX20" fmla="*/ 347334 w 2785734"/>
              <a:gd name="connsiteY20" fmla="*/ 2654879 h 3429579"/>
              <a:gd name="connsiteX21" fmla="*/ 339397 w 2785734"/>
              <a:gd name="connsiteY21" fmla="*/ 2802516 h 3429579"/>
              <a:gd name="connsiteX22" fmla="*/ 487034 w 2785734"/>
              <a:gd name="connsiteY22" fmla="*/ 2896179 h 3429579"/>
              <a:gd name="connsiteX23" fmla="*/ 829934 w 2785734"/>
              <a:gd name="connsiteY23" fmla="*/ 2692979 h 3429579"/>
              <a:gd name="connsiteX24" fmla="*/ 1007734 w 2785734"/>
              <a:gd name="connsiteY24" fmla="*/ 2756479 h 3429579"/>
              <a:gd name="connsiteX25" fmla="*/ 1109334 w 2785734"/>
              <a:gd name="connsiteY25" fmla="*/ 3429579 h 3429579"/>
              <a:gd name="connsiteX26" fmla="*/ 2785734 w 2785734"/>
              <a:gd name="connsiteY26" fmla="*/ 3391479 h 3429579"/>
              <a:gd name="connsiteX27" fmla="*/ 2702390 w 2785734"/>
              <a:gd name="connsiteY27" fmla="*/ 3210504 h 3429579"/>
              <a:gd name="connsiteX28" fmla="*/ 2707153 w 2785734"/>
              <a:gd name="connsiteY28" fmla="*/ 3231936 h 3429579"/>
              <a:gd name="connsiteX29" fmla="*/ 2711916 w 2785734"/>
              <a:gd name="connsiteY29" fmla="*/ 3212885 h 3429579"/>
              <a:gd name="connsiteX30" fmla="*/ 2714296 w 2785734"/>
              <a:gd name="connsiteY30" fmla="*/ 3227173 h 3429579"/>
              <a:gd name="connsiteX0" fmla="*/ 2719262 w 2795462"/>
              <a:gd name="connsiteY0" fmla="*/ 3226379 h 3429579"/>
              <a:gd name="connsiteX1" fmla="*/ 2274762 w 2795462"/>
              <a:gd name="connsiteY1" fmla="*/ 2400879 h 3429579"/>
              <a:gd name="connsiteX2" fmla="*/ 2520825 w 2795462"/>
              <a:gd name="connsiteY2" fmla="*/ 1586492 h 3429579"/>
              <a:gd name="connsiteX3" fmla="*/ 2489074 w 2795462"/>
              <a:gd name="connsiteY3" fmla="*/ 816554 h 3429579"/>
              <a:gd name="connsiteX4" fmla="*/ 2101724 w 2795462"/>
              <a:gd name="connsiteY4" fmla="*/ 289504 h 3429579"/>
              <a:gd name="connsiteX5" fmla="*/ 1385762 w 2795462"/>
              <a:gd name="connsiteY5" fmla="*/ 13279 h 3429579"/>
              <a:gd name="connsiteX6" fmla="*/ 755524 w 2795462"/>
              <a:gd name="connsiteY6" fmla="*/ 73604 h 3429579"/>
              <a:gd name="connsiteX7" fmla="*/ 319757 w 2795462"/>
              <a:gd name="connsiteY7" fmla="*/ 340304 h 3429579"/>
              <a:gd name="connsiteX8" fmla="*/ 146718 w 2795462"/>
              <a:gd name="connsiteY8" fmla="*/ 978479 h 3429579"/>
              <a:gd name="connsiteX9" fmla="*/ 204662 w 2795462"/>
              <a:gd name="connsiteY9" fmla="*/ 1270579 h 3429579"/>
              <a:gd name="connsiteX10" fmla="*/ 268162 w 2795462"/>
              <a:gd name="connsiteY10" fmla="*/ 1435679 h 3429579"/>
              <a:gd name="connsiteX11" fmla="*/ 176087 w 2795462"/>
              <a:gd name="connsiteY11" fmla="*/ 1711905 h 3429579"/>
              <a:gd name="connsiteX12" fmla="*/ 89569 w 2795462"/>
              <a:gd name="connsiteY12" fmla="*/ 1853191 h 3429579"/>
              <a:gd name="connsiteX13" fmla="*/ 52262 w 2795462"/>
              <a:gd name="connsiteY13" fmla="*/ 2105604 h 3429579"/>
              <a:gd name="connsiteX14" fmla="*/ 293562 w 2795462"/>
              <a:gd name="connsiteY14" fmla="*/ 2134179 h 3429579"/>
              <a:gd name="connsiteX15" fmla="*/ 318962 w 2795462"/>
              <a:gd name="connsiteY15" fmla="*/ 2235779 h 3429579"/>
              <a:gd name="connsiteX16" fmla="*/ 268162 w 2795462"/>
              <a:gd name="connsiteY16" fmla="*/ 2286579 h 3429579"/>
              <a:gd name="connsiteX17" fmla="*/ 318962 w 2795462"/>
              <a:gd name="connsiteY17" fmla="*/ 2375479 h 3429579"/>
              <a:gd name="connsiteX18" fmla="*/ 313406 w 2795462"/>
              <a:gd name="connsiteY18" fmla="*/ 2438979 h 3429579"/>
              <a:gd name="connsiteX19" fmla="*/ 369762 w 2795462"/>
              <a:gd name="connsiteY19" fmla="*/ 2565979 h 3429579"/>
              <a:gd name="connsiteX20" fmla="*/ 357062 w 2795462"/>
              <a:gd name="connsiteY20" fmla="*/ 2654879 h 3429579"/>
              <a:gd name="connsiteX21" fmla="*/ 349125 w 2795462"/>
              <a:gd name="connsiteY21" fmla="*/ 2802516 h 3429579"/>
              <a:gd name="connsiteX22" fmla="*/ 496762 w 2795462"/>
              <a:gd name="connsiteY22" fmla="*/ 2896179 h 3429579"/>
              <a:gd name="connsiteX23" fmla="*/ 839662 w 2795462"/>
              <a:gd name="connsiteY23" fmla="*/ 2692979 h 3429579"/>
              <a:gd name="connsiteX24" fmla="*/ 1017462 w 2795462"/>
              <a:gd name="connsiteY24" fmla="*/ 2756479 h 3429579"/>
              <a:gd name="connsiteX25" fmla="*/ 1119062 w 2795462"/>
              <a:gd name="connsiteY25" fmla="*/ 3429579 h 3429579"/>
              <a:gd name="connsiteX26" fmla="*/ 2795462 w 2795462"/>
              <a:gd name="connsiteY26" fmla="*/ 3391479 h 3429579"/>
              <a:gd name="connsiteX27" fmla="*/ 2712118 w 2795462"/>
              <a:gd name="connsiteY27" fmla="*/ 3210504 h 3429579"/>
              <a:gd name="connsiteX28" fmla="*/ 2716881 w 2795462"/>
              <a:gd name="connsiteY28" fmla="*/ 3231936 h 3429579"/>
              <a:gd name="connsiteX29" fmla="*/ 2721644 w 2795462"/>
              <a:gd name="connsiteY29" fmla="*/ 3212885 h 3429579"/>
              <a:gd name="connsiteX30" fmla="*/ 2724024 w 2795462"/>
              <a:gd name="connsiteY30" fmla="*/ 3227173 h 3429579"/>
              <a:gd name="connsiteX0" fmla="*/ 2717870 w 2794070"/>
              <a:gd name="connsiteY0" fmla="*/ 3226379 h 3429579"/>
              <a:gd name="connsiteX1" fmla="*/ 2273370 w 2794070"/>
              <a:gd name="connsiteY1" fmla="*/ 2400879 h 3429579"/>
              <a:gd name="connsiteX2" fmla="*/ 2519433 w 2794070"/>
              <a:gd name="connsiteY2" fmla="*/ 1586492 h 3429579"/>
              <a:gd name="connsiteX3" fmla="*/ 2487682 w 2794070"/>
              <a:gd name="connsiteY3" fmla="*/ 816554 h 3429579"/>
              <a:gd name="connsiteX4" fmla="*/ 2100332 w 2794070"/>
              <a:gd name="connsiteY4" fmla="*/ 289504 h 3429579"/>
              <a:gd name="connsiteX5" fmla="*/ 1384370 w 2794070"/>
              <a:gd name="connsiteY5" fmla="*/ 13279 h 3429579"/>
              <a:gd name="connsiteX6" fmla="*/ 754132 w 2794070"/>
              <a:gd name="connsiteY6" fmla="*/ 73604 h 3429579"/>
              <a:gd name="connsiteX7" fmla="*/ 318365 w 2794070"/>
              <a:gd name="connsiteY7" fmla="*/ 340304 h 3429579"/>
              <a:gd name="connsiteX8" fmla="*/ 145326 w 2794070"/>
              <a:gd name="connsiteY8" fmla="*/ 978479 h 3429579"/>
              <a:gd name="connsiteX9" fmla="*/ 203270 w 2794070"/>
              <a:gd name="connsiteY9" fmla="*/ 1270579 h 3429579"/>
              <a:gd name="connsiteX10" fmla="*/ 266770 w 2794070"/>
              <a:gd name="connsiteY10" fmla="*/ 1435679 h 3429579"/>
              <a:gd name="connsiteX11" fmla="*/ 174695 w 2794070"/>
              <a:gd name="connsiteY11" fmla="*/ 1711905 h 3429579"/>
              <a:gd name="connsiteX12" fmla="*/ 88177 w 2794070"/>
              <a:gd name="connsiteY12" fmla="*/ 1853191 h 3429579"/>
              <a:gd name="connsiteX13" fmla="*/ 50870 w 2794070"/>
              <a:gd name="connsiteY13" fmla="*/ 2105604 h 3429579"/>
              <a:gd name="connsiteX14" fmla="*/ 292170 w 2794070"/>
              <a:gd name="connsiteY14" fmla="*/ 2134179 h 3429579"/>
              <a:gd name="connsiteX15" fmla="*/ 317570 w 2794070"/>
              <a:gd name="connsiteY15" fmla="*/ 2235779 h 3429579"/>
              <a:gd name="connsiteX16" fmla="*/ 266770 w 2794070"/>
              <a:gd name="connsiteY16" fmla="*/ 2286579 h 3429579"/>
              <a:gd name="connsiteX17" fmla="*/ 317570 w 2794070"/>
              <a:gd name="connsiteY17" fmla="*/ 2375479 h 3429579"/>
              <a:gd name="connsiteX18" fmla="*/ 312014 w 2794070"/>
              <a:gd name="connsiteY18" fmla="*/ 2438979 h 3429579"/>
              <a:gd name="connsiteX19" fmla="*/ 368370 w 2794070"/>
              <a:gd name="connsiteY19" fmla="*/ 2565979 h 3429579"/>
              <a:gd name="connsiteX20" fmla="*/ 355670 w 2794070"/>
              <a:gd name="connsiteY20" fmla="*/ 2654879 h 3429579"/>
              <a:gd name="connsiteX21" fmla="*/ 347733 w 2794070"/>
              <a:gd name="connsiteY21" fmla="*/ 2802516 h 3429579"/>
              <a:gd name="connsiteX22" fmla="*/ 495370 w 2794070"/>
              <a:gd name="connsiteY22" fmla="*/ 2896179 h 3429579"/>
              <a:gd name="connsiteX23" fmla="*/ 838270 w 2794070"/>
              <a:gd name="connsiteY23" fmla="*/ 2692979 h 3429579"/>
              <a:gd name="connsiteX24" fmla="*/ 1016070 w 2794070"/>
              <a:gd name="connsiteY24" fmla="*/ 2756479 h 3429579"/>
              <a:gd name="connsiteX25" fmla="*/ 1117670 w 2794070"/>
              <a:gd name="connsiteY25" fmla="*/ 3429579 h 3429579"/>
              <a:gd name="connsiteX26" fmla="*/ 2794070 w 2794070"/>
              <a:gd name="connsiteY26" fmla="*/ 3391479 h 3429579"/>
              <a:gd name="connsiteX27" fmla="*/ 2710726 w 2794070"/>
              <a:gd name="connsiteY27" fmla="*/ 3210504 h 3429579"/>
              <a:gd name="connsiteX28" fmla="*/ 2715489 w 2794070"/>
              <a:gd name="connsiteY28" fmla="*/ 3231936 h 3429579"/>
              <a:gd name="connsiteX29" fmla="*/ 2720252 w 2794070"/>
              <a:gd name="connsiteY29" fmla="*/ 3212885 h 3429579"/>
              <a:gd name="connsiteX30" fmla="*/ 2722632 w 2794070"/>
              <a:gd name="connsiteY30" fmla="*/ 3227173 h 3429579"/>
              <a:gd name="connsiteX0" fmla="*/ 2686678 w 2762878"/>
              <a:gd name="connsiteY0" fmla="*/ 3226379 h 3429579"/>
              <a:gd name="connsiteX1" fmla="*/ 2242178 w 2762878"/>
              <a:gd name="connsiteY1" fmla="*/ 2400879 h 3429579"/>
              <a:gd name="connsiteX2" fmla="*/ 2488241 w 2762878"/>
              <a:gd name="connsiteY2" fmla="*/ 1586492 h 3429579"/>
              <a:gd name="connsiteX3" fmla="*/ 2456490 w 2762878"/>
              <a:gd name="connsiteY3" fmla="*/ 816554 h 3429579"/>
              <a:gd name="connsiteX4" fmla="*/ 2069140 w 2762878"/>
              <a:gd name="connsiteY4" fmla="*/ 289504 h 3429579"/>
              <a:gd name="connsiteX5" fmla="*/ 1353178 w 2762878"/>
              <a:gd name="connsiteY5" fmla="*/ 13279 h 3429579"/>
              <a:gd name="connsiteX6" fmla="*/ 722940 w 2762878"/>
              <a:gd name="connsiteY6" fmla="*/ 73604 h 3429579"/>
              <a:gd name="connsiteX7" fmla="*/ 287173 w 2762878"/>
              <a:gd name="connsiteY7" fmla="*/ 340304 h 3429579"/>
              <a:gd name="connsiteX8" fmla="*/ 114134 w 2762878"/>
              <a:gd name="connsiteY8" fmla="*/ 978479 h 3429579"/>
              <a:gd name="connsiteX9" fmla="*/ 172078 w 2762878"/>
              <a:gd name="connsiteY9" fmla="*/ 1270579 h 3429579"/>
              <a:gd name="connsiteX10" fmla="*/ 235578 w 2762878"/>
              <a:gd name="connsiteY10" fmla="*/ 1435679 h 3429579"/>
              <a:gd name="connsiteX11" fmla="*/ 143503 w 2762878"/>
              <a:gd name="connsiteY11" fmla="*/ 1711905 h 3429579"/>
              <a:gd name="connsiteX12" fmla="*/ 56985 w 2762878"/>
              <a:gd name="connsiteY12" fmla="*/ 1853191 h 3429579"/>
              <a:gd name="connsiteX13" fmla="*/ 73653 w 2762878"/>
              <a:gd name="connsiteY13" fmla="*/ 2105604 h 3429579"/>
              <a:gd name="connsiteX14" fmla="*/ 260978 w 2762878"/>
              <a:gd name="connsiteY14" fmla="*/ 2134179 h 3429579"/>
              <a:gd name="connsiteX15" fmla="*/ 286378 w 2762878"/>
              <a:gd name="connsiteY15" fmla="*/ 2235779 h 3429579"/>
              <a:gd name="connsiteX16" fmla="*/ 235578 w 2762878"/>
              <a:gd name="connsiteY16" fmla="*/ 2286579 h 3429579"/>
              <a:gd name="connsiteX17" fmla="*/ 286378 w 2762878"/>
              <a:gd name="connsiteY17" fmla="*/ 2375479 h 3429579"/>
              <a:gd name="connsiteX18" fmla="*/ 280822 w 2762878"/>
              <a:gd name="connsiteY18" fmla="*/ 2438979 h 3429579"/>
              <a:gd name="connsiteX19" fmla="*/ 337178 w 2762878"/>
              <a:gd name="connsiteY19" fmla="*/ 2565979 h 3429579"/>
              <a:gd name="connsiteX20" fmla="*/ 324478 w 2762878"/>
              <a:gd name="connsiteY20" fmla="*/ 2654879 h 3429579"/>
              <a:gd name="connsiteX21" fmla="*/ 316541 w 2762878"/>
              <a:gd name="connsiteY21" fmla="*/ 2802516 h 3429579"/>
              <a:gd name="connsiteX22" fmla="*/ 464178 w 2762878"/>
              <a:gd name="connsiteY22" fmla="*/ 2896179 h 3429579"/>
              <a:gd name="connsiteX23" fmla="*/ 807078 w 2762878"/>
              <a:gd name="connsiteY23" fmla="*/ 2692979 h 3429579"/>
              <a:gd name="connsiteX24" fmla="*/ 984878 w 2762878"/>
              <a:gd name="connsiteY24" fmla="*/ 2756479 h 3429579"/>
              <a:gd name="connsiteX25" fmla="*/ 1086478 w 2762878"/>
              <a:gd name="connsiteY25" fmla="*/ 3429579 h 3429579"/>
              <a:gd name="connsiteX26" fmla="*/ 2762878 w 2762878"/>
              <a:gd name="connsiteY26" fmla="*/ 3391479 h 3429579"/>
              <a:gd name="connsiteX27" fmla="*/ 2679534 w 2762878"/>
              <a:gd name="connsiteY27" fmla="*/ 3210504 h 3429579"/>
              <a:gd name="connsiteX28" fmla="*/ 2684297 w 2762878"/>
              <a:gd name="connsiteY28" fmla="*/ 3231936 h 3429579"/>
              <a:gd name="connsiteX29" fmla="*/ 2689060 w 2762878"/>
              <a:gd name="connsiteY29" fmla="*/ 3212885 h 3429579"/>
              <a:gd name="connsiteX30" fmla="*/ 2691440 w 2762878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34117 w 2753492"/>
              <a:gd name="connsiteY11" fmla="*/ 1711905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07155 w 2753492"/>
              <a:gd name="connsiteY21" fmla="*/ 2802516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54792 w 2753492"/>
              <a:gd name="connsiteY22" fmla="*/ 289617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97692 w 2753492"/>
              <a:gd name="connsiteY23" fmla="*/ 2692979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69079 w 2753492"/>
              <a:gd name="connsiteY22" fmla="*/ 287712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75429 w 2753492"/>
              <a:gd name="connsiteY22" fmla="*/ 281362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21443 w 2753492"/>
              <a:gd name="connsiteY21" fmla="*/ 277394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  <a:gd name="connsiteX0" fmla="*/ 2677292 w 2753492"/>
              <a:gd name="connsiteY0" fmla="*/ 3226379 h 3429579"/>
              <a:gd name="connsiteX1" fmla="*/ 2232792 w 2753492"/>
              <a:gd name="connsiteY1" fmla="*/ 2400879 h 3429579"/>
              <a:gd name="connsiteX2" fmla="*/ 2478855 w 2753492"/>
              <a:gd name="connsiteY2" fmla="*/ 1586492 h 3429579"/>
              <a:gd name="connsiteX3" fmla="*/ 2447104 w 2753492"/>
              <a:gd name="connsiteY3" fmla="*/ 816554 h 3429579"/>
              <a:gd name="connsiteX4" fmla="*/ 2059754 w 2753492"/>
              <a:gd name="connsiteY4" fmla="*/ 289504 h 3429579"/>
              <a:gd name="connsiteX5" fmla="*/ 1343792 w 2753492"/>
              <a:gd name="connsiteY5" fmla="*/ 13279 h 3429579"/>
              <a:gd name="connsiteX6" fmla="*/ 713554 w 2753492"/>
              <a:gd name="connsiteY6" fmla="*/ 73604 h 3429579"/>
              <a:gd name="connsiteX7" fmla="*/ 277787 w 2753492"/>
              <a:gd name="connsiteY7" fmla="*/ 340304 h 3429579"/>
              <a:gd name="connsiteX8" fmla="*/ 104748 w 2753492"/>
              <a:gd name="connsiteY8" fmla="*/ 978479 h 3429579"/>
              <a:gd name="connsiteX9" fmla="*/ 162692 w 2753492"/>
              <a:gd name="connsiteY9" fmla="*/ 1270579 h 3429579"/>
              <a:gd name="connsiteX10" fmla="*/ 226192 w 2753492"/>
              <a:gd name="connsiteY10" fmla="*/ 1435679 h 3429579"/>
              <a:gd name="connsiteX11" fmla="*/ 146817 w 2753492"/>
              <a:gd name="connsiteY11" fmla="*/ 1721430 h 3429579"/>
              <a:gd name="connsiteX12" fmla="*/ 66649 w 2753492"/>
              <a:gd name="connsiteY12" fmla="*/ 1869066 h 3429579"/>
              <a:gd name="connsiteX13" fmla="*/ 64267 w 2753492"/>
              <a:gd name="connsiteY13" fmla="*/ 2105604 h 3429579"/>
              <a:gd name="connsiteX14" fmla="*/ 251592 w 2753492"/>
              <a:gd name="connsiteY14" fmla="*/ 2134179 h 3429579"/>
              <a:gd name="connsiteX15" fmla="*/ 276992 w 2753492"/>
              <a:gd name="connsiteY15" fmla="*/ 2235779 h 3429579"/>
              <a:gd name="connsiteX16" fmla="*/ 226192 w 2753492"/>
              <a:gd name="connsiteY16" fmla="*/ 2286579 h 3429579"/>
              <a:gd name="connsiteX17" fmla="*/ 276992 w 2753492"/>
              <a:gd name="connsiteY17" fmla="*/ 2375479 h 3429579"/>
              <a:gd name="connsiteX18" fmla="*/ 271436 w 2753492"/>
              <a:gd name="connsiteY18" fmla="*/ 2438979 h 3429579"/>
              <a:gd name="connsiteX19" fmla="*/ 327792 w 2753492"/>
              <a:gd name="connsiteY19" fmla="*/ 2565979 h 3429579"/>
              <a:gd name="connsiteX20" fmla="*/ 315092 w 2753492"/>
              <a:gd name="connsiteY20" fmla="*/ 2654879 h 3429579"/>
              <a:gd name="connsiteX21" fmla="*/ 334143 w 2753492"/>
              <a:gd name="connsiteY21" fmla="*/ 2754891 h 3429579"/>
              <a:gd name="connsiteX22" fmla="*/ 475429 w 2753492"/>
              <a:gd name="connsiteY22" fmla="*/ 2832679 h 3429579"/>
              <a:gd name="connsiteX23" fmla="*/ 784992 w 2753492"/>
              <a:gd name="connsiteY23" fmla="*/ 2721554 h 3429579"/>
              <a:gd name="connsiteX24" fmla="*/ 975492 w 2753492"/>
              <a:gd name="connsiteY24" fmla="*/ 2756479 h 3429579"/>
              <a:gd name="connsiteX25" fmla="*/ 1077092 w 2753492"/>
              <a:gd name="connsiteY25" fmla="*/ 3429579 h 3429579"/>
              <a:gd name="connsiteX26" fmla="*/ 2753492 w 2753492"/>
              <a:gd name="connsiteY26" fmla="*/ 3391479 h 3429579"/>
              <a:gd name="connsiteX27" fmla="*/ 2670148 w 2753492"/>
              <a:gd name="connsiteY27" fmla="*/ 3210504 h 3429579"/>
              <a:gd name="connsiteX28" fmla="*/ 2674911 w 2753492"/>
              <a:gd name="connsiteY28" fmla="*/ 3231936 h 3429579"/>
              <a:gd name="connsiteX29" fmla="*/ 2679674 w 2753492"/>
              <a:gd name="connsiteY29" fmla="*/ 3212885 h 3429579"/>
              <a:gd name="connsiteX30" fmla="*/ 2682054 w 2753492"/>
              <a:gd name="connsiteY30" fmla="*/ 3227173 h 342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753492" h="3429579">
                <a:moveTo>
                  <a:pt x="2677292" y="3226379"/>
                </a:moveTo>
                <a:lnTo>
                  <a:pt x="2232792" y="2400879"/>
                </a:lnTo>
                <a:cubicBezTo>
                  <a:pt x="2325925" y="2134179"/>
                  <a:pt x="2438110" y="1891292"/>
                  <a:pt x="2478855" y="1586492"/>
                </a:cubicBezTo>
                <a:cubicBezTo>
                  <a:pt x="2546059" y="1309209"/>
                  <a:pt x="2532299" y="1065262"/>
                  <a:pt x="2447104" y="816554"/>
                </a:cubicBezTo>
                <a:cubicBezTo>
                  <a:pt x="2337037" y="610708"/>
                  <a:pt x="2260309" y="462012"/>
                  <a:pt x="2059754" y="289504"/>
                </a:cubicBezTo>
                <a:cubicBezTo>
                  <a:pt x="1869360" y="100591"/>
                  <a:pt x="1568159" y="49262"/>
                  <a:pt x="1343792" y="13279"/>
                </a:cubicBezTo>
                <a:cubicBezTo>
                  <a:pt x="1119425" y="-22704"/>
                  <a:pt x="925221" y="20159"/>
                  <a:pt x="713554" y="73604"/>
                </a:cubicBezTo>
                <a:cubicBezTo>
                  <a:pt x="537342" y="121229"/>
                  <a:pt x="420663" y="187904"/>
                  <a:pt x="277787" y="340304"/>
                </a:cubicBezTo>
                <a:cubicBezTo>
                  <a:pt x="189945" y="534773"/>
                  <a:pt x="116390" y="731622"/>
                  <a:pt x="104748" y="978479"/>
                </a:cubicBezTo>
                <a:cubicBezTo>
                  <a:pt x="108187" y="1102040"/>
                  <a:pt x="133059" y="1173212"/>
                  <a:pt x="162692" y="1270579"/>
                </a:cubicBezTo>
                <a:lnTo>
                  <a:pt x="226192" y="1435679"/>
                </a:lnTo>
                <a:cubicBezTo>
                  <a:pt x="220900" y="1497062"/>
                  <a:pt x="176582" y="1651845"/>
                  <a:pt x="146817" y="1721430"/>
                </a:cubicBezTo>
                <a:cubicBezTo>
                  <a:pt x="117052" y="1791015"/>
                  <a:pt x="102103" y="1811387"/>
                  <a:pt x="66649" y="1869066"/>
                </a:cubicBezTo>
                <a:cubicBezTo>
                  <a:pt x="-11402" y="1985748"/>
                  <a:pt x="-31513" y="2051629"/>
                  <a:pt x="64267" y="2105604"/>
                </a:cubicBezTo>
                <a:cubicBezTo>
                  <a:pt x="97868" y="2113805"/>
                  <a:pt x="156871" y="2143440"/>
                  <a:pt x="251592" y="2134179"/>
                </a:cubicBezTo>
                <a:cubicBezTo>
                  <a:pt x="281490" y="2156140"/>
                  <a:pt x="256618" y="2201912"/>
                  <a:pt x="276992" y="2235779"/>
                </a:cubicBezTo>
                <a:cubicBezTo>
                  <a:pt x="260059" y="2252712"/>
                  <a:pt x="238362" y="2255358"/>
                  <a:pt x="226192" y="2286579"/>
                </a:cubicBezTo>
                <a:cubicBezTo>
                  <a:pt x="233600" y="2332880"/>
                  <a:pt x="241009" y="2343464"/>
                  <a:pt x="276992" y="2375479"/>
                </a:cubicBezTo>
                <a:cubicBezTo>
                  <a:pt x="272759" y="2383946"/>
                  <a:pt x="256619" y="2413843"/>
                  <a:pt x="271436" y="2438979"/>
                </a:cubicBezTo>
                <a:cubicBezTo>
                  <a:pt x="280696" y="2498775"/>
                  <a:pt x="297100" y="2508564"/>
                  <a:pt x="327792" y="2565979"/>
                </a:cubicBezTo>
                <a:cubicBezTo>
                  <a:pt x="321178" y="2595612"/>
                  <a:pt x="319325" y="2625246"/>
                  <a:pt x="315092" y="2654879"/>
                </a:cubicBezTo>
                <a:cubicBezTo>
                  <a:pt x="312446" y="2704091"/>
                  <a:pt x="315358" y="2677103"/>
                  <a:pt x="334143" y="2754891"/>
                </a:cubicBezTo>
                <a:cubicBezTo>
                  <a:pt x="387324" y="2817861"/>
                  <a:pt x="362716" y="2812570"/>
                  <a:pt x="475429" y="2832679"/>
                </a:cubicBezTo>
                <a:cubicBezTo>
                  <a:pt x="565916" y="2817333"/>
                  <a:pt x="651642" y="2851200"/>
                  <a:pt x="784992" y="2721554"/>
                </a:cubicBezTo>
                <a:cubicBezTo>
                  <a:pt x="844259" y="2742721"/>
                  <a:pt x="854313" y="2730549"/>
                  <a:pt x="975492" y="2756479"/>
                </a:cubicBezTo>
                <a:cubicBezTo>
                  <a:pt x="985546" y="2985608"/>
                  <a:pt x="1043225" y="3205212"/>
                  <a:pt x="1077092" y="3429579"/>
                </a:cubicBezTo>
                <a:lnTo>
                  <a:pt x="2753492" y="3391479"/>
                </a:lnTo>
                <a:cubicBezTo>
                  <a:pt x="2715392" y="3302579"/>
                  <a:pt x="2683245" y="3237094"/>
                  <a:pt x="2670148" y="3210504"/>
                </a:cubicBezTo>
                <a:cubicBezTo>
                  <a:pt x="2657051" y="3183914"/>
                  <a:pt x="2673323" y="3231539"/>
                  <a:pt x="2674911" y="3231936"/>
                </a:cubicBezTo>
                <a:cubicBezTo>
                  <a:pt x="2676499" y="3232333"/>
                  <a:pt x="2678484" y="3213679"/>
                  <a:pt x="2679674" y="3212885"/>
                </a:cubicBezTo>
                <a:cubicBezTo>
                  <a:pt x="2680864" y="3212091"/>
                  <a:pt x="2681261" y="3222410"/>
                  <a:pt x="2682054" y="322717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/>
          <p:cNvSpPr txBox="1"/>
          <p:nvPr/>
        </p:nvSpPr>
        <p:spPr>
          <a:xfrm>
            <a:off x="5803003" y="397110"/>
            <a:ext cx="142699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>
                <a:solidFill>
                  <a:sysClr val="windowText" lastClr="000000"/>
                </a:solidFill>
              </a:rPr>
              <a:t>ראש בקיר</a:t>
            </a:r>
          </a:p>
        </p:txBody>
      </p:sp>
      <p:sp>
        <p:nvSpPr>
          <p:cNvPr id="2" name="Oval 1"/>
          <p:cNvSpPr/>
          <p:nvPr/>
        </p:nvSpPr>
        <p:spPr>
          <a:xfrm>
            <a:off x="7338886" y="332656"/>
            <a:ext cx="1193554" cy="68713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7434525" y="416714"/>
            <a:ext cx="9605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בקרוב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2514350" y="581629"/>
            <a:ext cx="1193554" cy="68713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Rectangle 73"/>
          <p:cNvSpPr/>
          <p:nvPr/>
        </p:nvSpPr>
        <p:spPr>
          <a:xfrm>
            <a:off x="2609989" y="665687"/>
            <a:ext cx="9605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בקרוב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722262" y="3821989"/>
            <a:ext cx="1193554" cy="68713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3" name="Rectangle 102"/>
          <p:cNvSpPr/>
          <p:nvPr/>
        </p:nvSpPr>
        <p:spPr>
          <a:xfrm>
            <a:off x="1817901" y="3906047"/>
            <a:ext cx="9605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בקרוב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697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61287" y="2096319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429178" lon="18825556" rev="394476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ounded Rectangle 2"/>
          <p:cNvSpPr/>
          <p:nvPr/>
        </p:nvSpPr>
        <p:spPr>
          <a:xfrm>
            <a:off x="1835696" y="2312343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429172" lon="18825550" rev="2194475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ounded Rectangle 3"/>
          <p:cNvSpPr/>
          <p:nvPr/>
        </p:nvSpPr>
        <p:spPr>
          <a:xfrm>
            <a:off x="2483768" y="2564904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600390" lon="18272698" rev="3020143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259632" y="1952303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163171" lon="19721335" rev="30299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971600" y="1808287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163171" lon="19721335" rev="30299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83568" y="1602886"/>
            <a:ext cx="864096" cy="1440160"/>
          </a:xfrm>
          <a:prstGeom prst="round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3900000">
              <a:rot lat="21163171" lon="19721335" rev="30299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9" name="Group 48"/>
          <p:cNvGrpSpPr/>
          <p:nvPr/>
        </p:nvGrpSpPr>
        <p:grpSpPr>
          <a:xfrm rot="14547546">
            <a:off x="5063757" y="3767062"/>
            <a:ext cx="2445166" cy="2979108"/>
            <a:chOff x="5772262" y="3258204"/>
            <a:chExt cx="2445166" cy="2979108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grpSp>
          <p:nvGrpSpPr>
            <p:cNvPr id="32" name="Group 31"/>
            <p:cNvGrpSpPr/>
            <p:nvPr/>
          </p:nvGrpSpPr>
          <p:grpSpPr>
            <a:xfrm>
              <a:off x="5772262" y="4763689"/>
              <a:ext cx="1417648" cy="1473623"/>
              <a:chOff x="4314758" y="3375611"/>
              <a:chExt cx="1417648" cy="1473623"/>
            </a:xfrm>
            <a:solidFill>
              <a:schemeClr val="bg1">
                <a:lumMod val="50000"/>
              </a:scheme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4536544" y="357325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Flowchart: Manual Operation 24"/>
              <p:cNvSpPr/>
              <p:nvPr/>
            </p:nvSpPr>
            <p:spPr>
              <a:xfrm rot="1068337">
                <a:off x="4633543" y="456123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Flowchart: Manual Operation 25"/>
              <p:cNvSpPr/>
              <p:nvPr/>
            </p:nvSpPr>
            <p:spPr>
              <a:xfrm rot="9732933">
                <a:off x="4637402" y="3375611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Flowchart: Manual Operation 26"/>
              <p:cNvSpPr/>
              <p:nvPr/>
            </p:nvSpPr>
            <p:spPr>
              <a:xfrm rot="5249992">
                <a:off x="4206758" y="3990929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Flowchart: Manual Operation 27"/>
              <p:cNvSpPr/>
              <p:nvPr/>
            </p:nvSpPr>
            <p:spPr>
              <a:xfrm rot="14083663">
                <a:off x="5335636" y="361168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Flowchart: Manual Operation 28"/>
              <p:cNvSpPr/>
              <p:nvPr/>
            </p:nvSpPr>
            <p:spPr>
              <a:xfrm rot="18287625">
                <a:off x="5336406" y="4320910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731888" y="3776745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219886">
              <a:off x="7100540" y="5060946"/>
              <a:ext cx="900000" cy="900000"/>
              <a:chOff x="4314758" y="3375611"/>
              <a:chExt cx="1417648" cy="1473623"/>
            </a:xfrm>
            <a:solidFill>
              <a:schemeClr val="bg1">
                <a:lumMod val="50000"/>
              </a:schemeClr>
            </a:solidFill>
          </p:grpSpPr>
          <p:sp>
            <p:nvSpPr>
              <p:cNvPr id="34" name="Oval 33"/>
              <p:cNvSpPr/>
              <p:nvPr/>
            </p:nvSpPr>
            <p:spPr>
              <a:xfrm>
                <a:off x="4536544" y="357325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Flowchart: Manual Operation 34"/>
              <p:cNvSpPr/>
              <p:nvPr/>
            </p:nvSpPr>
            <p:spPr>
              <a:xfrm rot="1068337">
                <a:off x="4633543" y="456123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Flowchart: Manual Operation 35"/>
              <p:cNvSpPr/>
              <p:nvPr/>
            </p:nvSpPr>
            <p:spPr>
              <a:xfrm rot="9732933">
                <a:off x="4637402" y="3375611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Flowchart: Manual Operation 36"/>
              <p:cNvSpPr/>
              <p:nvPr/>
            </p:nvSpPr>
            <p:spPr>
              <a:xfrm rot="5249992">
                <a:off x="4206758" y="3990929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Flowchart: Manual Operation 37"/>
              <p:cNvSpPr/>
              <p:nvPr/>
            </p:nvSpPr>
            <p:spPr>
              <a:xfrm rot="14083663">
                <a:off x="5335636" y="361168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Flowchart: Manual Operation 38"/>
              <p:cNvSpPr/>
              <p:nvPr/>
            </p:nvSpPr>
            <p:spPr>
              <a:xfrm rot="18287625">
                <a:off x="5336406" y="4320910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731888" y="3776745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1660180">
              <a:off x="6417428" y="3258204"/>
              <a:ext cx="1800000" cy="1800000"/>
              <a:chOff x="4314758" y="3375611"/>
              <a:chExt cx="1417648" cy="1473623"/>
            </a:xfrm>
            <a:solidFill>
              <a:schemeClr val="bg1">
                <a:lumMod val="50000"/>
              </a:schemeClr>
            </a:solidFill>
          </p:grpSpPr>
          <p:sp>
            <p:nvSpPr>
              <p:cNvPr id="42" name="Oval 41"/>
              <p:cNvSpPr/>
              <p:nvPr/>
            </p:nvSpPr>
            <p:spPr>
              <a:xfrm>
                <a:off x="4536544" y="357325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Flowchart: Manual Operation 42"/>
              <p:cNvSpPr/>
              <p:nvPr/>
            </p:nvSpPr>
            <p:spPr>
              <a:xfrm rot="1068337">
                <a:off x="4633543" y="456123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Flowchart: Manual Operation 43"/>
              <p:cNvSpPr/>
              <p:nvPr/>
            </p:nvSpPr>
            <p:spPr>
              <a:xfrm rot="9732933">
                <a:off x="4637402" y="3375611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Flowchart: Manual Operation 44"/>
              <p:cNvSpPr/>
              <p:nvPr/>
            </p:nvSpPr>
            <p:spPr>
              <a:xfrm rot="5249992">
                <a:off x="4206758" y="3990929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Flowchart: Manual Operation 45"/>
              <p:cNvSpPr/>
              <p:nvPr/>
            </p:nvSpPr>
            <p:spPr>
              <a:xfrm rot="14083663">
                <a:off x="5335636" y="3611684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Flowchart: Manual Operation 46"/>
              <p:cNvSpPr/>
              <p:nvPr/>
            </p:nvSpPr>
            <p:spPr>
              <a:xfrm rot="18287625">
                <a:off x="5336406" y="4320910"/>
                <a:ext cx="504000" cy="288000"/>
              </a:xfrm>
              <a:prstGeom prst="flowChartManualOperation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731888" y="3776745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987824" y="764704"/>
            <a:ext cx="2592288" cy="1938511"/>
            <a:chOff x="2987824" y="764704"/>
            <a:chExt cx="2592288" cy="1938511"/>
          </a:xfrm>
        </p:grpSpPr>
        <p:grpSp>
          <p:nvGrpSpPr>
            <p:cNvPr id="23" name="Group 22"/>
            <p:cNvGrpSpPr/>
            <p:nvPr/>
          </p:nvGrpSpPr>
          <p:grpSpPr>
            <a:xfrm>
              <a:off x="2987824" y="800175"/>
              <a:ext cx="2520280" cy="1903040"/>
              <a:chOff x="2915816" y="3068960"/>
              <a:chExt cx="2520280" cy="190304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915816" y="3068960"/>
                <a:ext cx="864096" cy="1440160"/>
              </a:xfrm>
              <a:prstGeom prst="roundRect">
                <a:avLst/>
              </a:prstGeom>
              <a:ln w="34925">
                <a:noFill/>
              </a:ln>
              <a:effectLst>
                <a:outerShdw blurRad="184150" dist="241300" dir="11520000" sx="110000" sy="110000" algn="ctr">
                  <a:srgbClr val="000000">
                    <a:alpha val="18000"/>
                  </a:srgbClr>
                </a:outerShdw>
              </a:effectLst>
              <a:scene3d>
                <a:camera prst="perspectiveFront" fov="5100000">
                  <a:rot lat="20754271" lon="18731005" rev="116219"/>
                </a:camera>
                <a:lightRig rig="flood" dir="t">
                  <a:rot lat="0" lon="0" rev="13800000"/>
                </a:lightRig>
              </a:scene3d>
              <a:sp3d extrusionH="107950" prstMaterial="plastic">
                <a:bevelT w="82550" h="63500" prst="divot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21416478">
                <a:off x="3198797" y="382548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2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ק</a:t>
                </a:r>
                <a:endParaRPr 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126075" y="3121804"/>
                <a:ext cx="365805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2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ט</a:t>
                </a:r>
                <a:endParaRPr 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419872" y="3212976"/>
                <a:ext cx="864096" cy="1440160"/>
              </a:xfrm>
              <a:prstGeom prst="roundRect">
                <a:avLst/>
              </a:prstGeom>
              <a:ln w="34925">
                <a:noFill/>
              </a:ln>
              <a:effectLst>
                <a:outerShdw blurRad="184150" dist="241300" dir="11520000" sx="110000" sy="110000" algn="ctr">
                  <a:srgbClr val="000000">
                    <a:alpha val="18000"/>
                  </a:srgbClr>
                </a:outerShdw>
              </a:effectLst>
              <a:scene3d>
                <a:camera prst="perspectiveFront" fov="5100000">
                  <a:rot lat="20754271" lon="18731005" rev="1316219"/>
                </a:camera>
                <a:lightRig rig="flood" dir="t">
                  <a:rot lat="0" lon="0" rev="13800000"/>
                </a:lightRig>
              </a:scene3d>
              <a:sp3d extrusionH="107950" prstMaterial="plastic">
                <a:bevelT w="82550" h="63500" prst="divot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20262771">
                <a:off x="3761787" y="4008116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2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מ</a:t>
                </a:r>
                <a:endParaRPr 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923928" y="3429000"/>
                <a:ext cx="864096" cy="1440160"/>
              </a:xfrm>
              <a:prstGeom prst="roundRect">
                <a:avLst/>
              </a:prstGeom>
              <a:ln w="34925">
                <a:noFill/>
              </a:ln>
              <a:effectLst>
                <a:outerShdw blurRad="184150" dist="241300" dir="11520000" sx="110000" sy="110000" algn="ctr">
                  <a:srgbClr val="000000">
                    <a:alpha val="18000"/>
                  </a:srgbClr>
                </a:outerShdw>
              </a:effectLst>
              <a:scene3d>
                <a:camera prst="perspectiveFront" fov="5100000">
                  <a:rot lat="20912565" lon="17882948" rev="2435590"/>
                </a:camera>
                <a:lightRig rig="flood" dir="t">
                  <a:rot lat="0" lon="0" rev="13800000"/>
                </a:lightRig>
              </a:scene3d>
              <a:sp3d extrusionH="107950" prstMaterial="plastic">
                <a:bevelT w="82550" h="63500" prst="divot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9167189">
                <a:off x="4344295" y="4092773"/>
                <a:ext cx="470000" cy="5847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3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ש</a:t>
                </a:r>
                <a:endParaRPr lang="he-IL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9167189">
                <a:off x="3926643" y="3612354"/>
                <a:ext cx="327334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2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ל</a:t>
                </a:r>
                <a:endParaRPr 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572000" y="3531840"/>
                <a:ext cx="864096" cy="1440160"/>
              </a:xfrm>
              <a:prstGeom prst="roundRect">
                <a:avLst/>
              </a:prstGeom>
              <a:ln w="34925">
                <a:noFill/>
              </a:ln>
              <a:effectLst>
                <a:outerShdw blurRad="184150" dist="241300" dir="11520000" sx="110000" sy="110000" algn="ctr">
                  <a:srgbClr val="000000">
                    <a:alpha val="18000"/>
                  </a:srgbClr>
                </a:outerShdw>
              </a:effectLst>
              <a:scene3d>
                <a:camera prst="perspectiveFront" fov="5100000">
                  <a:rot lat="21307853" lon="17426669" rev="3400580"/>
                </a:camera>
                <a:lightRig rig="flood" dir="t">
                  <a:rot lat="0" lon="0" rev="13800000"/>
                </a:lightRig>
              </a:scene3d>
              <a:sp3d extrusionH="107950" prstMaterial="plastic">
                <a:bevelT w="82550" h="63500" prst="divot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283940">
                <a:off x="4499981" y="3796761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2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א</a:t>
                </a:r>
                <a:endParaRPr 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8283940">
                <a:off x="4982742" y="4135046"/>
                <a:ext cx="369011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2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ח</a:t>
                </a:r>
                <a:endParaRPr 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20223120">
                <a:off x="3531488" y="3324322"/>
                <a:ext cx="308097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2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ג</a:t>
                </a:r>
                <a:endParaRPr 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4386558" y="764704"/>
              <a:ext cx="1193554" cy="68713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82197" y="848762"/>
              <a:ext cx="96051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he-IL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בקרוב</a:t>
              </a:r>
              <a:endPara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82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619672" y="857042"/>
            <a:ext cx="3046015" cy="2934716"/>
            <a:chOff x="5414417" y="857042"/>
            <a:chExt cx="3046015" cy="2934716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>
              <a:off x="7809828" y="2204864"/>
              <a:ext cx="650604" cy="1370870"/>
            </a:xfrm>
            <a:prstGeom prst="line">
              <a:avLst/>
            </a:prstGeom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16363" y="2420888"/>
              <a:ext cx="467805" cy="1370870"/>
            </a:xfrm>
            <a:prstGeom prst="line">
              <a:avLst/>
            </a:prstGeom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911392" y="2301352"/>
              <a:ext cx="1" cy="465117"/>
            </a:xfrm>
            <a:prstGeom prst="line">
              <a:avLst/>
            </a:prstGeom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Parallelogram 4"/>
            <p:cNvSpPr/>
            <p:nvPr/>
          </p:nvSpPr>
          <p:spPr>
            <a:xfrm flipH="1">
              <a:off x="5414417" y="857042"/>
              <a:ext cx="2900389" cy="1468790"/>
            </a:xfrm>
            <a:prstGeom prst="parallelogram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rgbClr val="A46200"/>
              </a:solidFill>
            </a:ln>
            <a:scene3d>
              <a:camera prst="orthographicFront">
                <a:rot lat="273473" lon="19515618" rev="92237"/>
              </a:camera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8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radley Hand ITC" pitchFamily="66" charset="0"/>
                </a:rPr>
                <a:t>1+1=11</a:t>
              </a:r>
              <a:endParaRPr lang="he-IL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Bradley Hand ITC" pitchFamily="66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258495" y="3978413"/>
            <a:ext cx="2116914" cy="2641304"/>
            <a:chOff x="2258495" y="3978413"/>
            <a:chExt cx="2116914" cy="264130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83" name="Rectangle 82"/>
            <p:cNvSpPr/>
            <p:nvPr/>
          </p:nvSpPr>
          <p:spPr>
            <a:xfrm>
              <a:off x="2258495" y="3978413"/>
              <a:ext cx="2116914" cy="2641304"/>
            </a:xfrm>
            <a:prstGeom prst="rect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806257" y="3990446"/>
              <a:ext cx="1008054" cy="207827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3972187" y="4015868"/>
              <a:ext cx="0" cy="2569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2299398" y="4414954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298494" y="4612819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2299367" y="4805331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298494" y="4997844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298494" y="5190357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2300207" y="5383753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299303" y="5581618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300176" y="5774131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299303" y="5966644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99303" y="6159157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298499" y="6351669"/>
              <a:ext cx="2036043" cy="2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3161617" y="4135548"/>
              <a:ext cx="288032" cy="170086"/>
            </a:xfrm>
            <a:prstGeom prst="ellipse">
              <a:avLst/>
            </a:prstGeom>
            <a:solidFill>
              <a:srgbClr val="FFCC00"/>
            </a:solidFill>
            <a:ln w="3810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47215" y="4230572"/>
              <a:ext cx="328625" cy="153299"/>
            </a:xfrm>
            <a:prstGeom prst="rect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424091" y="4365104"/>
            <a:ext cx="1749197" cy="16850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3600" b="1" dirty="0">
                <a:latin typeface="Narkisim" pitchFamily="34" charset="-79"/>
                <a:cs typeface="Narkisim" pitchFamily="34" charset="-79"/>
              </a:rPr>
              <a:t>זאב פרנק</a:t>
            </a:r>
          </a:p>
          <a:p>
            <a:pPr algn="ctr">
              <a:lnSpc>
                <a:spcPct val="150000"/>
              </a:lnSpc>
            </a:pPr>
            <a:r>
              <a:rPr lang="he-IL" sz="3600" b="1" dirty="0">
                <a:latin typeface="Narkisim" pitchFamily="34" charset="-79"/>
                <a:cs typeface="Narkisim" pitchFamily="34" charset="-79"/>
              </a:rPr>
              <a:t>חידונאי</a:t>
            </a:r>
          </a:p>
        </p:txBody>
      </p:sp>
    </p:spTree>
    <p:extLst>
      <p:ext uri="{BB962C8B-B14F-4D97-AF65-F5344CB8AC3E}">
        <p14:creationId xmlns:p14="http://schemas.microsoft.com/office/powerpoint/2010/main" val="69318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46549"/>
              </p:ext>
            </p:extLst>
          </p:nvPr>
        </p:nvGraphicFramePr>
        <p:xfrm>
          <a:off x="971600" y="1001434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763688" y="106808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09971" y="229757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27034" y="106808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9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49984" y="167669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97270" y="1666983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28977" y="2299572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62685" y="229757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90216" y="106808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8977" y="168939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73783" y="303127"/>
            <a:ext cx="1112484" cy="2097012"/>
            <a:chOff x="7267904" y="3756783"/>
            <a:chExt cx="1112484" cy="2097012"/>
          </a:xfrm>
        </p:grpSpPr>
        <p:sp>
          <p:nvSpPr>
            <p:cNvPr id="70" name="Rectangle 69"/>
            <p:cNvSpPr/>
            <p:nvPr/>
          </p:nvSpPr>
          <p:spPr>
            <a:xfrm rot="1554406">
              <a:off x="7683747" y="4036065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1554406">
              <a:off x="7760373" y="4005995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554406">
              <a:off x="7870826" y="4072210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Alternate Process 72"/>
            <p:cNvSpPr/>
            <p:nvPr/>
          </p:nvSpPr>
          <p:spPr>
            <a:xfrm rot="1554406">
              <a:off x="8024849" y="3996377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1554406">
              <a:off x="8069976" y="4028088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554406">
              <a:off x="8218327" y="4115215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 rot="1554406">
              <a:off x="8107133" y="3756783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ounded Rectangle 76"/>
            <p:cNvSpPr/>
            <p:nvPr/>
          </p:nvSpPr>
          <p:spPr>
            <a:xfrm rot="1554406">
              <a:off x="8100231" y="3848990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Isosceles Triangle 77"/>
            <p:cNvSpPr/>
            <p:nvPr/>
          </p:nvSpPr>
          <p:spPr>
            <a:xfrm rot="1554406" flipV="1">
              <a:off x="7267904" y="5383704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Isosceles Triangle 78"/>
            <p:cNvSpPr/>
            <p:nvPr/>
          </p:nvSpPr>
          <p:spPr>
            <a:xfrm rot="1554406" flipV="1">
              <a:off x="7285045" y="5673306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16571" y="293145"/>
            <a:ext cx="1112484" cy="2097012"/>
            <a:chOff x="6610692" y="3746801"/>
            <a:chExt cx="1112484" cy="2097012"/>
          </a:xfrm>
        </p:grpSpPr>
        <p:sp>
          <p:nvSpPr>
            <p:cNvPr id="81" name="Rectangle 80"/>
            <p:cNvSpPr/>
            <p:nvPr/>
          </p:nvSpPr>
          <p:spPr>
            <a:xfrm rot="1554406">
              <a:off x="7026535" y="4026083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1554406">
              <a:off x="7103161" y="3996013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554406">
              <a:off x="7213614" y="4062228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Alternate Process 87"/>
            <p:cNvSpPr/>
            <p:nvPr/>
          </p:nvSpPr>
          <p:spPr>
            <a:xfrm rot="1554406">
              <a:off x="7367637" y="3986395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1554406">
              <a:off x="7412764" y="4018106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554406">
              <a:off x="7561115" y="4105233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 rot="1554406">
              <a:off x="7449921" y="3746801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Rounded Rectangle 102"/>
            <p:cNvSpPr/>
            <p:nvPr/>
          </p:nvSpPr>
          <p:spPr>
            <a:xfrm rot="1554406">
              <a:off x="7443019" y="3839008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Isosceles Triangle 103"/>
            <p:cNvSpPr/>
            <p:nvPr/>
          </p:nvSpPr>
          <p:spPr>
            <a:xfrm rot="1554406" flipV="1">
              <a:off x="6610692" y="5373722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Isosceles Triangle 104"/>
            <p:cNvSpPr/>
            <p:nvPr/>
          </p:nvSpPr>
          <p:spPr>
            <a:xfrm rot="1554406" flipV="1">
              <a:off x="6627833" y="5663324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61359"/>
              </p:ext>
            </p:extLst>
          </p:nvPr>
        </p:nvGraphicFramePr>
        <p:xfrm>
          <a:off x="4139952" y="1001466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TextBox 142"/>
          <p:cNvSpPr txBox="1"/>
          <p:nvPr/>
        </p:nvSpPr>
        <p:spPr>
          <a:xfrm>
            <a:off x="4932040" y="106812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8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278323" y="2297610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6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595386" y="106812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9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918336" y="167672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265622" y="1667015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597329" y="2299604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4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931037" y="2297610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58568" y="1068121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597329" y="168942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5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5442135" y="303159"/>
            <a:ext cx="1112484" cy="2097012"/>
            <a:chOff x="7267904" y="3756783"/>
            <a:chExt cx="1112484" cy="2097012"/>
          </a:xfrm>
        </p:grpSpPr>
        <p:sp>
          <p:nvSpPr>
            <p:cNvPr id="153" name="Rectangle 152"/>
            <p:cNvSpPr/>
            <p:nvPr/>
          </p:nvSpPr>
          <p:spPr>
            <a:xfrm rot="1554406">
              <a:off x="7683747" y="4036065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54" name="Straight Connector 153"/>
            <p:cNvCxnSpPr/>
            <p:nvPr/>
          </p:nvCxnSpPr>
          <p:spPr>
            <a:xfrm rot="1554406">
              <a:off x="7760373" y="4005995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554406">
              <a:off x="7870826" y="4072210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Flowchart: Alternate Process 155"/>
            <p:cNvSpPr/>
            <p:nvPr/>
          </p:nvSpPr>
          <p:spPr>
            <a:xfrm rot="1554406">
              <a:off x="8024849" y="3996377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57" name="Straight Connector 156"/>
            <p:cNvCxnSpPr/>
            <p:nvPr/>
          </p:nvCxnSpPr>
          <p:spPr>
            <a:xfrm rot="1554406">
              <a:off x="8069976" y="4028088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554406">
              <a:off x="8218327" y="4115215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ounded Rectangle 158"/>
            <p:cNvSpPr/>
            <p:nvPr/>
          </p:nvSpPr>
          <p:spPr>
            <a:xfrm rot="1554406">
              <a:off x="8107133" y="3756783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ounded Rectangle 159"/>
            <p:cNvSpPr/>
            <p:nvPr/>
          </p:nvSpPr>
          <p:spPr>
            <a:xfrm rot="1554406">
              <a:off x="8100231" y="3848990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Isosceles Triangle 160"/>
            <p:cNvSpPr/>
            <p:nvPr/>
          </p:nvSpPr>
          <p:spPr>
            <a:xfrm rot="1554406" flipV="1">
              <a:off x="7267904" y="5383704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Isosceles Triangle 161"/>
            <p:cNvSpPr/>
            <p:nvPr/>
          </p:nvSpPr>
          <p:spPr>
            <a:xfrm rot="1554406" flipV="1">
              <a:off x="7285045" y="5673306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aphicFrame>
        <p:nvGraphicFramePr>
          <p:cNvPr id="185" name="Table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2392"/>
              </p:ext>
            </p:extLst>
          </p:nvPr>
        </p:nvGraphicFramePr>
        <p:xfrm>
          <a:off x="1483743" y="4365104"/>
          <a:ext cx="1998081" cy="19442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6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6" name="TextBox 185"/>
          <p:cNvSpPr txBox="1"/>
          <p:nvPr/>
        </p:nvSpPr>
        <p:spPr>
          <a:xfrm>
            <a:off x="2275831" y="443175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8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622114" y="566124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6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2939177" y="443175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9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2262127" y="504036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609413" y="5030653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7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2941120" y="5663242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4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2274828" y="5661248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2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602359" y="4431759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1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941120" y="5053067"/>
            <a:ext cx="4122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5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2785926" y="3666797"/>
            <a:ext cx="1112484" cy="2097012"/>
            <a:chOff x="7267904" y="3756783"/>
            <a:chExt cx="1112484" cy="2097012"/>
          </a:xfrm>
        </p:grpSpPr>
        <p:sp>
          <p:nvSpPr>
            <p:cNvPr id="196" name="Rectangle 195"/>
            <p:cNvSpPr/>
            <p:nvPr/>
          </p:nvSpPr>
          <p:spPr>
            <a:xfrm rot="1554406">
              <a:off x="7683747" y="4036065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97" name="Straight Connector 196"/>
            <p:cNvCxnSpPr/>
            <p:nvPr/>
          </p:nvCxnSpPr>
          <p:spPr>
            <a:xfrm rot="1554406">
              <a:off x="7760373" y="4005995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1554406">
              <a:off x="7870826" y="4072210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Flowchart: Alternate Process 198"/>
            <p:cNvSpPr/>
            <p:nvPr/>
          </p:nvSpPr>
          <p:spPr>
            <a:xfrm rot="1554406">
              <a:off x="8024849" y="3996377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0" name="Straight Connector 199"/>
            <p:cNvCxnSpPr/>
            <p:nvPr/>
          </p:nvCxnSpPr>
          <p:spPr>
            <a:xfrm rot="1554406">
              <a:off x="8069976" y="4028088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1554406">
              <a:off x="8218327" y="4115215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ounded Rectangle 201"/>
            <p:cNvSpPr/>
            <p:nvPr/>
          </p:nvSpPr>
          <p:spPr>
            <a:xfrm rot="1554406">
              <a:off x="8107133" y="3756783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Rounded Rectangle 202"/>
            <p:cNvSpPr/>
            <p:nvPr/>
          </p:nvSpPr>
          <p:spPr>
            <a:xfrm rot="1554406">
              <a:off x="8100231" y="3848990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Isosceles Triangle 203"/>
            <p:cNvSpPr/>
            <p:nvPr/>
          </p:nvSpPr>
          <p:spPr>
            <a:xfrm rot="1554406" flipV="1">
              <a:off x="7267904" y="5383704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Isosceles Triangle 204"/>
            <p:cNvSpPr/>
            <p:nvPr/>
          </p:nvSpPr>
          <p:spPr>
            <a:xfrm rot="1554406" flipV="1">
              <a:off x="7285045" y="5673306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2128714" y="3656815"/>
            <a:ext cx="1112484" cy="2097012"/>
            <a:chOff x="6610692" y="3746801"/>
            <a:chExt cx="1112484" cy="2097012"/>
          </a:xfrm>
        </p:grpSpPr>
        <p:sp>
          <p:nvSpPr>
            <p:cNvPr id="207" name="Rectangle 206"/>
            <p:cNvSpPr/>
            <p:nvPr/>
          </p:nvSpPr>
          <p:spPr>
            <a:xfrm rot="1554406">
              <a:off x="7026535" y="4026083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8" name="Straight Connector 207"/>
            <p:cNvCxnSpPr/>
            <p:nvPr/>
          </p:nvCxnSpPr>
          <p:spPr>
            <a:xfrm rot="1554406">
              <a:off x="7103161" y="3996013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554406">
              <a:off x="7213614" y="4062228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Flowchart: Alternate Process 209"/>
            <p:cNvSpPr/>
            <p:nvPr/>
          </p:nvSpPr>
          <p:spPr>
            <a:xfrm rot="1554406">
              <a:off x="7367637" y="3986395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1" name="Straight Connector 210"/>
            <p:cNvCxnSpPr/>
            <p:nvPr/>
          </p:nvCxnSpPr>
          <p:spPr>
            <a:xfrm rot="1554406">
              <a:off x="7412764" y="4018106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1554406">
              <a:off x="7561115" y="4105233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ounded Rectangle 212"/>
            <p:cNvSpPr/>
            <p:nvPr/>
          </p:nvSpPr>
          <p:spPr>
            <a:xfrm rot="1554406">
              <a:off x="7449921" y="3746801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ounded Rectangle 213"/>
            <p:cNvSpPr/>
            <p:nvPr/>
          </p:nvSpPr>
          <p:spPr>
            <a:xfrm rot="1554406">
              <a:off x="7443019" y="3839008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Isosceles Triangle 214"/>
            <p:cNvSpPr/>
            <p:nvPr/>
          </p:nvSpPr>
          <p:spPr>
            <a:xfrm rot="1554406" flipV="1">
              <a:off x="6610692" y="5373722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Isosceles Triangle 215"/>
            <p:cNvSpPr/>
            <p:nvPr/>
          </p:nvSpPr>
          <p:spPr>
            <a:xfrm rot="1554406" flipV="1">
              <a:off x="6627833" y="5663324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455073" y="3673750"/>
            <a:ext cx="1112484" cy="2097012"/>
            <a:chOff x="5937051" y="3763736"/>
            <a:chExt cx="1112484" cy="2097012"/>
          </a:xfrm>
        </p:grpSpPr>
        <p:sp>
          <p:nvSpPr>
            <p:cNvPr id="218" name="Rectangle 217"/>
            <p:cNvSpPr/>
            <p:nvPr/>
          </p:nvSpPr>
          <p:spPr>
            <a:xfrm rot="1554406">
              <a:off x="6352894" y="4043018"/>
              <a:ext cx="273255" cy="144328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cap="flat">
              <a:noFill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9" name="Straight Connector 218"/>
            <p:cNvCxnSpPr/>
            <p:nvPr/>
          </p:nvCxnSpPr>
          <p:spPr>
            <a:xfrm rot="1554406">
              <a:off x="6429520" y="4012948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554406">
              <a:off x="6539973" y="4079163"/>
              <a:ext cx="0" cy="1426706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Flowchart: Alternate Process 220"/>
            <p:cNvSpPr/>
            <p:nvPr/>
          </p:nvSpPr>
          <p:spPr>
            <a:xfrm rot="1554406">
              <a:off x="6693996" y="4003330"/>
              <a:ext cx="273255" cy="11814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22" name="Straight Connector 221"/>
            <p:cNvCxnSpPr/>
            <p:nvPr/>
          </p:nvCxnSpPr>
          <p:spPr>
            <a:xfrm rot="1554406">
              <a:off x="6739123" y="4035041"/>
              <a:ext cx="128283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1554406">
              <a:off x="6887474" y="4122168"/>
              <a:ext cx="38905" cy="0"/>
            </a:xfrm>
            <a:prstGeom prst="lin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 rot="1554406">
              <a:off x="6776280" y="3763736"/>
              <a:ext cx="273255" cy="25852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6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6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ounded Rectangle 224"/>
            <p:cNvSpPr/>
            <p:nvPr/>
          </p:nvSpPr>
          <p:spPr>
            <a:xfrm rot="1554406">
              <a:off x="6769378" y="3855943"/>
              <a:ext cx="254474" cy="1498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Isosceles Triangle 225"/>
            <p:cNvSpPr/>
            <p:nvPr/>
          </p:nvSpPr>
          <p:spPr>
            <a:xfrm rot="1554406" flipV="1">
              <a:off x="5937051" y="5390657"/>
              <a:ext cx="273255" cy="460286"/>
            </a:xfrm>
            <a:prstGeom prst="triangle">
              <a:avLst/>
            </a:prstGeom>
            <a:solidFill>
              <a:srgbClr val="C89058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Isosceles Triangle 226"/>
            <p:cNvSpPr/>
            <p:nvPr/>
          </p:nvSpPr>
          <p:spPr>
            <a:xfrm rot="1554406" flipV="1">
              <a:off x="5954192" y="5680259"/>
              <a:ext cx="89431" cy="180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26190" y="3919183"/>
            <a:ext cx="1462094" cy="2013718"/>
            <a:chOff x="5001437" y="4248448"/>
            <a:chExt cx="1462094" cy="2013718"/>
          </a:xfr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grpSpPr>
        <p:sp>
          <p:nvSpPr>
            <p:cNvPr id="2" name="Trapezoid 1"/>
            <p:cNvSpPr/>
            <p:nvPr/>
          </p:nvSpPr>
          <p:spPr>
            <a:xfrm rot="10800000">
              <a:off x="5001437" y="4738296"/>
              <a:ext cx="1417371" cy="1523870"/>
            </a:xfrm>
            <a:prstGeom prst="trapezoid">
              <a:avLst>
                <a:gd name="adj" fmla="val 13068"/>
              </a:avLst>
            </a:prstGeom>
            <a:ln cap="sq"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Snip Same Side Corner Rectangle 6"/>
            <p:cNvSpPr/>
            <p:nvPr/>
          </p:nvSpPr>
          <p:spPr>
            <a:xfrm rot="381119">
              <a:off x="5009882" y="4397624"/>
              <a:ext cx="1453649" cy="187621"/>
            </a:xfrm>
            <a:prstGeom prst="snip2SameRect">
              <a:avLst>
                <a:gd name="adj1" fmla="val 50000"/>
                <a:gd name="adj2" fmla="val 0"/>
              </a:avLst>
            </a:pr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Block Arc 7"/>
            <p:cNvSpPr/>
            <p:nvPr/>
          </p:nvSpPr>
          <p:spPr>
            <a:xfrm rot="381119">
              <a:off x="5448050" y="4248448"/>
              <a:ext cx="510263" cy="282679"/>
            </a:xfrm>
            <a:prstGeom prst="blockArc">
              <a:avLst/>
            </a:pr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 rot="21300000">
              <a:off x="5178170" y="4863680"/>
              <a:ext cx="166186" cy="1339989"/>
            </a:xfrm>
            <a:custGeom>
              <a:avLst/>
              <a:gdLst>
                <a:gd name="connsiteX0" fmla="*/ 0 w 166186"/>
                <a:gd name="connsiteY0" fmla="*/ 64714 h 1334255"/>
                <a:gd name="connsiteX1" fmla="*/ 64714 w 166186"/>
                <a:gd name="connsiteY1" fmla="*/ 0 h 1334255"/>
                <a:gd name="connsiteX2" fmla="*/ 101472 w 166186"/>
                <a:gd name="connsiteY2" fmla="*/ 0 h 1334255"/>
                <a:gd name="connsiteX3" fmla="*/ 166186 w 166186"/>
                <a:gd name="connsiteY3" fmla="*/ 64714 h 1334255"/>
                <a:gd name="connsiteX4" fmla="*/ 166186 w 166186"/>
                <a:gd name="connsiteY4" fmla="*/ 1269541 h 1334255"/>
                <a:gd name="connsiteX5" fmla="*/ 101472 w 166186"/>
                <a:gd name="connsiteY5" fmla="*/ 1334255 h 1334255"/>
                <a:gd name="connsiteX6" fmla="*/ 64714 w 166186"/>
                <a:gd name="connsiteY6" fmla="*/ 1334255 h 1334255"/>
                <a:gd name="connsiteX7" fmla="*/ 0 w 166186"/>
                <a:gd name="connsiteY7" fmla="*/ 1269541 h 1334255"/>
                <a:gd name="connsiteX8" fmla="*/ 0 w 166186"/>
                <a:gd name="connsiteY8" fmla="*/ 64714 h 1334255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66186 w 166186"/>
                <a:gd name="connsiteY4" fmla="*/ 12695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27966 w 166186"/>
                <a:gd name="connsiteY7" fmla="*/ 1229960 h 1339989"/>
                <a:gd name="connsiteX8" fmla="*/ 0 w 166186"/>
                <a:gd name="connsiteY8" fmla="*/ 64714 h 133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186" h="1339989">
                  <a:moveTo>
                    <a:pt x="0" y="64714"/>
                  </a:moveTo>
                  <a:cubicBezTo>
                    <a:pt x="0" y="28973"/>
                    <a:pt x="28973" y="0"/>
                    <a:pt x="64714" y="0"/>
                  </a:cubicBezTo>
                  <a:lnTo>
                    <a:pt x="101472" y="0"/>
                  </a:lnTo>
                  <a:cubicBezTo>
                    <a:pt x="137213" y="0"/>
                    <a:pt x="166186" y="28973"/>
                    <a:pt x="166186" y="64714"/>
                  </a:cubicBezTo>
                  <a:lnTo>
                    <a:pt x="136514" y="1235841"/>
                  </a:lnTo>
                  <a:cubicBezTo>
                    <a:pt x="136514" y="1271582"/>
                    <a:pt x="127305" y="1339989"/>
                    <a:pt x="91564" y="1339989"/>
                  </a:cubicBezTo>
                  <a:cubicBezTo>
                    <a:pt x="79311" y="1339989"/>
                    <a:pt x="76967" y="1334255"/>
                    <a:pt x="64714" y="1334255"/>
                  </a:cubicBezTo>
                  <a:cubicBezTo>
                    <a:pt x="28973" y="1334255"/>
                    <a:pt x="27966" y="1265701"/>
                    <a:pt x="27966" y="1229960"/>
                  </a:cubicBezTo>
                  <a:lnTo>
                    <a:pt x="0" y="64714"/>
                  </a:lnTo>
                  <a:close/>
                </a:path>
              </a:pathLst>
            </a:cu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Rounded Rectangle 2"/>
            <p:cNvSpPr/>
            <p:nvPr/>
          </p:nvSpPr>
          <p:spPr>
            <a:xfrm rot="300000">
              <a:off x="6080920" y="4852746"/>
              <a:ext cx="166186" cy="1339989"/>
            </a:xfrm>
            <a:custGeom>
              <a:avLst/>
              <a:gdLst>
                <a:gd name="connsiteX0" fmla="*/ 0 w 166186"/>
                <a:gd name="connsiteY0" fmla="*/ 64714 h 1334255"/>
                <a:gd name="connsiteX1" fmla="*/ 64714 w 166186"/>
                <a:gd name="connsiteY1" fmla="*/ 0 h 1334255"/>
                <a:gd name="connsiteX2" fmla="*/ 101472 w 166186"/>
                <a:gd name="connsiteY2" fmla="*/ 0 h 1334255"/>
                <a:gd name="connsiteX3" fmla="*/ 166186 w 166186"/>
                <a:gd name="connsiteY3" fmla="*/ 64714 h 1334255"/>
                <a:gd name="connsiteX4" fmla="*/ 166186 w 166186"/>
                <a:gd name="connsiteY4" fmla="*/ 1269541 h 1334255"/>
                <a:gd name="connsiteX5" fmla="*/ 101472 w 166186"/>
                <a:gd name="connsiteY5" fmla="*/ 1334255 h 1334255"/>
                <a:gd name="connsiteX6" fmla="*/ 64714 w 166186"/>
                <a:gd name="connsiteY6" fmla="*/ 1334255 h 1334255"/>
                <a:gd name="connsiteX7" fmla="*/ 0 w 166186"/>
                <a:gd name="connsiteY7" fmla="*/ 1269541 h 1334255"/>
                <a:gd name="connsiteX8" fmla="*/ 0 w 166186"/>
                <a:gd name="connsiteY8" fmla="*/ 64714 h 1334255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66186 w 166186"/>
                <a:gd name="connsiteY4" fmla="*/ 12695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27966 w 166186"/>
                <a:gd name="connsiteY7" fmla="*/ 1229960 h 1339989"/>
                <a:gd name="connsiteX8" fmla="*/ 0 w 166186"/>
                <a:gd name="connsiteY8" fmla="*/ 64714 h 133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186" h="1339989">
                  <a:moveTo>
                    <a:pt x="0" y="64714"/>
                  </a:moveTo>
                  <a:cubicBezTo>
                    <a:pt x="0" y="28973"/>
                    <a:pt x="28973" y="0"/>
                    <a:pt x="64714" y="0"/>
                  </a:cubicBezTo>
                  <a:lnTo>
                    <a:pt x="101472" y="0"/>
                  </a:lnTo>
                  <a:cubicBezTo>
                    <a:pt x="137213" y="0"/>
                    <a:pt x="166186" y="28973"/>
                    <a:pt x="166186" y="64714"/>
                  </a:cubicBezTo>
                  <a:lnTo>
                    <a:pt x="136514" y="1235841"/>
                  </a:lnTo>
                  <a:cubicBezTo>
                    <a:pt x="136514" y="1271582"/>
                    <a:pt x="127305" y="1339989"/>
                    <a:pt x="91564" y="1339989"/>
                  </a:cubicBezTo>
                  <a:cubicBezTo>
                    <a:pt x="79311" y="1339989"/>
                    <a:pt x="76967" y="1334255"/>
                    <a:pt x="64714" y="1334255"/>
                  </a:cubicBezTo>
                  <a:cubicBezTo>
                    <a:pt x="28973" y="1334255"/>
                    <a:pt x="27966" y="1265701"/>
                    <a:pt x="27966" y="1229960"/>
                  </a:cubicBezTo>
                  <a:lnTo>
                    <a:pt x="0" y="64714"/>
                  </a:lnTo>
                  <a:close/>
                </a:path>
              </a:pathLst>
            </a:cu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Rounded Rectangle 2"/>
            <p:cNvSpPr/>
            <p:nvPr/>
          </p:nvSpPr>
          <p:spPr>
            <a:xfrm>
              <a:off x="5482759" y="4856911"/>
              <a:ext cx="166186" cy="1339989"/>
            </a:xfrm>
            <a:custGeom>
              <a:avLst/>
              <a:gdLst>
                <a:gd name="connsiteX0" fmla="*/ 0 w 166186"/>
                <a:gd name="connsiteY0" fmla="*/ 64714 h 1334255"/>
                <a:gd name="connsiteX1" fmla="*/ 64714 w 166186"/>
                <a:gd name="connsiteY1" fmla="*/ 0 h 1334255"/>
                <a:gd name="connsiteX2" fmla="*/ 101472 w 166186"/>
                <a:gd name="connsiteY2" fmla="*/ 0 h 1334255"/>
                <a:gd name="connsiteX3" fmla="*/ 166186 w 166186"/>
                <a:gd name="connsiteY3" fmla="*/ 64714 h 1334255"/>
                <a:gd name="connsiteX4" fmla="*/ 166186 w 166186"/>
                <a:gd name="connsiteY4" fmla="*/ 1269541 h 1334255"/>
                <a:gd name="connsiteX5" fmla="*/ 101472 w 166186"/>
                <a:gd name="connsiteY5" fmla="*/ 1334255 h 1334255"/>
                <a:gd name="connsiteX6" fmla="*/ 64714 w 166186"/>
                <a:gd name="connsiteY6" fmla="*/ 1334255 h 1334255"/>
                <a:gd name="connsiteX7" fmla="*/ 0 w 166186"/>
                <a:gd name="connsiteY7" fmla="*/ 1269541 h 1334255"/>
                <a:gd name="connsiteX8" fmla="*/ 0 w 166186"/>
                <a:gd name="connsiteY8" fmla="*/ 64714 h 1334255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66186 w 166186"/>
                <a:gd name="connsiteY4" fmla="*/ 12695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27966 w 166186"/>
                <a:gd name="connsiteY7" fmla="*/ 1229960 h 1339989"/>
                <a:gd name="connsiteX8" fmla="*/ 0 w 166186"/>
                <a:gd name="connsiteY8" fmla="*/ 64714 h 133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186" h="1339989">
                  <a:moveTo>
                    <a:pt x="0" y="64714"/>
                  </a:moveTo>
                  <a:cubicBezTo>
                    <a:pt x="0" y="28973"/>
                    <a:pt x="28973" y="0"/>
                    <a:pt x="64714" y="0"/>
                  </a:cubicBezTo>
                  <a:lnTo>
                    <a:pt x="101472" y="0"/>
                  </a:lnTo>
                  <a:cubicBezTo>
                    <a:pt x="137213" y="0"/>
                    <a:pt x="166186" y="28973"/>
                    <a:pt x="166186" y="64714"/>
                  </a:cubicBezTo>
                  <a:lnTo>
                    <a:pt x="136514" y="1235841"/>
                  </a:lnTo>
                  <a:cubicBezTo>
                    <a:pt x="136514" y="1271582"/>
                    <a:pt x="127305" y="1339989"/>
                    <a:pt x="91564" y="1339989"/>
                  </a:cubicBezTo>
                  <a:cubicBezTo>
                    <a:pt x="79311" y="1339989"/>
                    <a:pt x="76967" y="1334255"/>
                    <a:pt x="64714" y="1334255"/>
                  </a:cubicBezTo>
                  <a:cubicBezTo>
                    <a:pt x="28973" y="1334255"/>
                    <a:pt x="27966" y="1265701"/>
                    <a:pt x="27966" y="1229960"/>
                  </a:cubicBezTo>
                  <a:lnTo>
                    <a:pt x="0" y="64714"/>
                  </a:lnTo>
                  <a:close/>
                </a:path>
              </a:pathLst>
            </a:cu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1" name="Rounded Rectangle 2"/>
            <p:cNvSpPr/>
            <p:nvPr/>
          </p:nvSpPr>
          <p:spPr>
            <a:xfrm>
              <a:off x="5792696" y="4856911"/>
              <a:ext cx="166186" cy="1339989"/>
            </a:xfrm>
            <a:custGeom>
              <a:avLst/>
              <a:gdLst>
                <a:gd name="connsiteX0" fmla="*/ 0 w 166186"/>
                <a:gd name="connsiteY0" fmla="*/ 64714 h 1334255"/>
                <a:gd name="connsiteX1" fmla="*/ 64714 w 166186"/>
                <a:gd name="connsiteY1" fmla="*/ 0 h 1334255"/>
                <a:gd name="connsiteX2" fmla="*/ 101472 w 166186"/>
                <a:gd name="connsiteY2" fmla="*/ 0 h 1334255"/>
                <a:gd name="connsiteX3" fmla="*/ 166186 w 166186"/>
                <a:gd name="connsiteY3" fmla="*/ 64714 h 1334255"/>
                <a:gd name="connsiteX4" fmla="*/ 166186 w 166186"/>
                <a:gd name="connsiteY4" fmla="*/ 1269541 h 1334255"/>
                <a:gd name="connsiteX5" fmla="*/ 101472 w 166186"/>
                <a:gd name="connsiteY5" fmla="*/ 1334255 h 1334255"/>
                <a:gd name="connsiteX6" fmla="*/ 64714 w 166186"/>
                <a:gd name="connsiteY6" fmla="*/ 1334255 h 1334255"/>
                <a:gd name="connsiteX7" fmla="*/ 0 w 166186"/>
                <a:gd name="connsiteY7" fmla="*/ 1269541 h 1334255"/>
                <a:gd name="connsiteX8" fmla="*/ 0 w 166186"/>
                <a:gd name="connsiteY8" fmla="*/ 64714 h 1334255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66186 w 166186"/>
                <a:gd name="connsiteY4" fmla="*/ 12695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0 w 166186"/>
                <a:gd name="connsiteY7" fmla="*/ 1269541 h 1339989"/>
                <a:gd name="connsiteX8" fmla="*/ 0 w 166186"/>
                <a:gd name="connsiteY8" fmla="*/ 64714 h 1339989"/>
                <a:gd name="connsiteX0" fmla="*/ 0 w 166186"/>
                <a:gd name="connsiteY0" fmla="*/ 64714 h 1339989"/>
                <a:gd name="connsiteX1" fmla="*/ 64714 w 166186"/>
                <a:gd name="connsiteY1" fmla="*/ 0 h 1339989"/>
                <a:gd name="connsiteX2" fmla="*/ 101472 w 166186"/>
                <a:gd name="connsiteY2" fmla="*/ 0 h 1339989"/>
                <a:gd name="connsiteX3" fmla="*/ 166186 w 166186"/>
                <a:gd name="connsiteY3" fmla="*/ 64714 h 1339989"/>
                <a:gd name="connsiteX4" fmla="*/ 136514 w 166186"/>
                <a:gd name="connsiteY4" fmla="*/ 1235841 h 1339989"/>
                <a:gd name="connsiteX5" fmla="*/ 91564 w 166186"/>
                <a:gd name="connsiteY5" fmla="*/ 1339989 h 1339989"/>
                <a:gd name="connsiteX6" fmla="*/ 64714 w 166186"/>
                <a:gd name="connsiteY6" fmla="*/ 1334255 h 1339989"/>
                <a:gd name="connsiteX7" fmla="*/ 27966 w 166186"/>
                <a:gd name="connsiteY7" fmla="*/ 1229960 h 1339989"/>
                <a:gd name="connsiteX8" fmla="*/ 0 w 166186"/>
                <a:gd name="connsiteY8" fmla="*/ 64714 h 133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186" h="1339989">
                  <a:moveTo>
                    <a:pt x="0" y="64714"/>
                  </a:moveTo>
                  <a:cubicBezTo>
                    <a:pt x="0" y="28973"/>
                    <a:pt x="28973" y="0"/>
                    <a:pt x="64714" y="0"/>
                  </a:cubicBezTo>
                  <a:lnTo>
                    <a:pt x="101472" y="0"/>
                  </a:lnTo>
                  <a:cubicBezTo>
                    <a:pt x="137213" y="0"/>
                    <a:pt x="166186" y="28973"/>
                    <a:pt x="166186" y="64714"/>
                  </a:cubicBezTo>
                  <a:lnTo>
                    <a:pt x="136514" y="1235841"/>
                  </a:lnTo>
                  <a:cubicBezTo>
                    <a:pt x="136514" y="1271582"/>
                    <a:pt x="127305" y="1339989"/>
                    <a:pt x="91564" y="1339989"/>
                  </a:cubicBezTo>
                  <a:cubicBezTo>
                    <a:pt x="79311" y="1339989"/>
                    <a:pt x="76967" y="1334255"/>
                    <a:pt x="64714" y="1334255"/>
                  </a:cubicBezTo>
                  <a:cubicBezTo>
                    <a:pt x="28973" y="1334255"/>
                    <a:pt x="27966" y="1265701"/>
                    <a:pt x="27966" y="1229960"/>
                  </a:cubicBezTo>
                  <a:lnTo>
                    <a:pt x="0" y="64714"/>
                  </a:lnTo>
                  <a:close/>
                </a:path>
              </a:pathLst>
            </a:cu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95483" y="2001450"/>
            <a:ext cx="1026806" cy="1355063"/>
            <a:chOff x="7452320" y="2830777"/>
            <a:chExt cx="1026806" cy="1678343"/>
          </a:xfrm>
        </p:grpSpPr>
        <p:grpSp>
          <p:nvGrpSpPr>
            <p:cNvPr id="12" name="Group 11"/>
            <p:cNvGrpSpPr/>
            <p:nvPr/>
          </p:nvGrpSpPr>
          <p:grpSpPr>
            <a:xfrm>
              <a:off x="7452320" y="2830777"/>
              <a:ext cx="1026806" cy="1359495"/>
              <a:chOff x="7571184" y="1196752"/>
              <a:chExt cx="1026806" cy="2043057"/>
            </a:xfrm>
          </p:grpSpPr>
          <p:sp>
            <p:nvSpPr>
              <p:cNvPr id="9" name="Arc 8"/>
              <p:cNvSpPr/>
              <p:nvPr/>
            </p:nvSpPr>
            <p:spPr>
              <a:xfrm>
                <a:off x="7571184" y="1196752"/>
                <a:ext cx="914400" cy="1624068"/>
              </a:xfrm>
              <a:prstGeom prst="arc">
                <a:avLst>
                  <a:gd name="adj1" fmla="val 12909492"/>
                  <a:gd name="adj2" fmla="val 4335670"/>
                </a:avLst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Arc 9"/>
              <p:cNvSpPr/>
              <p:nvPr/>
            </p:nvSpPr>
            <p:spPr>
              <a:xfrm rot="20340000">
                <a:off x="7996774" y="2721254"/>
                <a:ext cx="601216" cy="518555"/>
              </a:xfrm>
              <a:prstGeom prst="arc">
                <a:avLst>
                  <a:gd name="adj1" fmla="val 9051926"/>
                  <a:gd name="adj2" fmla="val 15376176"/>
                </a:avLst>
              </a:prstGeom>
              <a:ln w="889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883564" y="4367485"/>
              <a:ext cx="144016" cy="141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27023" y="4941168"/>
            <a:ext cx="1728192" cy="1728000"/>
            <a:chOff x="7027023" y="4941168"/>
            <a:chExt cx="1728192" cy="1728000"/>
          </a:xfrm>
        </p:grpSpPr>
        <p:sp>
          <p:nvSpPr>
            <p:cNvPr id="5" name="Rectangle 4"/>
            <p:cNvSpPr/>
            <p:nvPr/>
          </p:nvSpPr>
          <p:spPr>
            <a:xfrm>
              <a:off x="7027023" y="4941168"/>
              <a:ext cx="1728192" cy="1728000"/>
            </a:xfrm>
            <a:prstGeom prst="rect">
              <a:avLst/>
            </a:prstGeom>
            <a:ln w="28575">
              <a:solidFill>
                <a:schemeClr val="bg1"/>
              </a:solidFill>
            </a:ln>
            <a:effectLst>
              <a:glow rad="635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87063" y="5057213"/>
              <a:ext cx="895763" cy="1569660"/>
            </a:xfrm>
            <a:prstGeom prst="rect">
              <a:avLst/>
            </a:prstGeom>
            <a:noFill/>
          </p:spPr>
          <p:txBody>
            <a:bodyPr wrap="square" rtlCol="1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?</a:t>
              </a:r>
              <a:endParaRPr lang="he-IL" sz="19900" b="1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8267720" y="5805264"/>
              <a:ext cx="487495" cy="0"/>
            </a:xfrm>
            <a:prstGeom prst="straightConnector1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headEnd type="none" w="med" len="med"/>
              <a:tailEnd type="arrow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78868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96</Words>
  <Application>Microsoft Office PowerPoint</Application>
  <PresentationFormat>On-screen Show (4:3)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Rounded MT Bold</vt:lpstr>
      <vt:lpstr>Bradley Hand ITC</vt:lpstr>
      <vt:lpstr>Calibri</vt:lpstr>
      <vt:lpstr>Narkisim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</dc:creator>
  <cp:lastModifiedBy>מתן פרנק</cp:lastModifiedBy>
  <cp:revision>84</cp:revision>
  <dcterms:created xsi:type="dcterms:W3CDTF">2015-12-24T16:04:21Z</dcterms:created>
  <dcterms:modified xsi:type="dcterms:W3CDTF">2016-12-26T15:05:08Z</dcterms:modified>
</cp:coreProperties>
</file>