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7" r:id="rId3"/>
    <p:sldId id="260" r:id="rId4"/>
    <p:sldId id="258" r:id="rId5"/>
    <p:sldId id="259" r:id="rId6"/>
    <p:sldId id="263" r:id="rId7"/>
    <p:sldId id="261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>
        <p:scale>
          <a:sx n="75" d="100"/>
          <a:sy n="75" d="100"/>
        </p:scale>
        <p:origin x="-186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19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52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7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1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1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2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03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3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22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7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3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C1D6-5AF7-48AD-B6AF-D4B26F79C621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6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55776" y="44624"/>
            <a:ext cx="3816424" cy="6768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2756903" y="260648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בחירת סוג שעשועון מתפריט ראשי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56903" y="764704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בחירת אינדקס שעשועון מתפריט משני וכניסה לתשחץ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6903" y="1772816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כתיבת תשובה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32" idx="3"/>
          </p:cNvCxnSpPr>
          <p:nvPr/>
        </p:nvCxnSpPr>
        <p:spPr>
          <a:xfrm flipV="1">
            <a:off x="1087549" y="1275388"/>
            <a:ext cx="1468227" cy="1400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2" idx="3"/>
          </p:cNvCxnSpPr>
          <p:nvPr/>
        </p:nvCxnSpPr>
        <p:spPr>
          <a:xfrm flipV="1">
            <a:off x="1087549" y="1856468"/>
            <a:ext cx="1468227" cy="819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" idx="3"/>
          </p:cNvCxnSpPr>
          <p:nvPr/>
        </p:nvCxnSpPr>
        <p:spPr>
          <a:xfrm flipV="1">
            <a:off x="1060804" y="2555760"/>
            <a:ext cx="1494972" cy="1217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</p:cNvCxnSpPr>
          <p:nvPr/>
        </p:nvCxnSpPr>
        <p:spPr>
          <a:xfrm>
            <a:off x="1087549" y="2676230"/>
            <a:ext cx="1468227" cy="442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2" idx="3"/>
          </p:cNvCxnSpPr>
          <p:nvPr/>
        </p:nvCxnSpPr>
        <p:spPr>
          <a:xfrm>
            <a:off x="1087549" y="2676230"/>
            <a:ext cx="1468227" cy="10910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5" idx="3"/>
          </p:cNvCxnSpPr>
          <p:nvPr/>
        </p:nvCxnSpPr>
        <p:spPr>
          <a:xfrm>
            <a:off x="1060804" y="2677556"/>
            <a:ext cx="1494972" cy="1737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</p:cNvCxnSpPr>
          <p:nvPr/>
        </p:nvCxnSpPr>
        <p:spPr>
          <a:xfrm>
            <a:off x="1060804" y="2677556"/>
            <a:ext cx="1494972" cy="2385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3"/>
          </p:cNvCxnSpPr>
          <p:nvPr/>
        </p:nvCxnSpPr>
        <p:spPr>
          <a:xfrm flipV="1">
            <a:off x="1087549" y="591276"/>
            <a:ext cx="1468227" cy="20849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71800" y="1268760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כניסה </a:t>
            </a:r>
            <a:r>
              <a:rPr lang="he-IL" sz="1200" b="1" dirty="0">
                <a:solidFill>
                  <a:sysClr val="windowText" lastClr="000000"/>
                </a:solidFill>
              </a:rPr>
              <a:t>ל</a:t>
            </a:r>
            <a:r>
              <a:rPr lang="he-IL" sz="1200" b="1" dirty="0" smtClean="0">
                <a:solidFill>
                  <a:sysClr val="windowText" lastClr="000000"/>
                </a:solidFill>
              </a:rPr>
              <a:t>"מצב פתירה"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8534" y="2139484"/>
            <a:ext cx="669015" cy="1073492"/>
            <a:chOff x="0" y="0"/>
            <a:chExt cx="1436370" cy="2314575"/>
          </a:xfrm>
        </p:grpSpPr>
        <p:sp>
          <p:nvSpPr>
            <p:cNvPr id="32" name="Rounded Rectangle 31"/>
            <p:cNvSpPr/>
            <p:nvPr/>
          </p:nvSpPr>
          <p:spPr>
            <a:xfrm>
              <a:off x="0" y="0"/>
              <a:ext cx="1436370" cy="231457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0742" y="2206172"/>
              <a:ext cx="464458" cy="797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flipV="1">
              <a:off x="442685" y="43543"/>
              <a:ext cx="464185" cy="45085"/>
            </a:xfrm>
            <a:prstGeom prst="roundRect">
              <a:avLst/>
            </a:prstGeom>
            <a:pattFill prst="trellis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800" y="152400"/>
              <a:ext cx="1328148" cy="201549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0"/>
                </a:spcAft>
              </a:pPr>
              <a:r>
                <a:rPr lang="en-US" sz="1100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41085" y="43543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016000" y="29029"/>
              <a:ext cx="93980" cy="88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43428" y="43543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226457" y="72572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2756903" y="2276872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מחיקת תשובה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56903" y="3284984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כניסת משתמש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1800" y="4293096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>
                <a:solidFill>
                  <a:sysClr val="windowText" lastClr="000000"/>
                </a:solidFill>
              </a:rPr>
              <a:t>כניסה ל"ראש בקיר</a:t>
            </a:r>
            <a:r>
              <a:rPr lang="he-IL" sz="1200" b="1" dirty="0" smtClean="0">
                <a:solidFill>
                  <a:sysClr val="windowText" lastClr="000000"/>
                </a:solidFill>
              </a:rPr>
              <a:t>" דרך שעשועון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71800" y="2780928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הרשמת משתמש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771800" y="4797152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>
                <a:solidFill>
                  <a:sysClr val="windowText" lastClr="000000"/>
                </a:solidFill>
              </a:rPr>
              <a:t>כניסה ל"ראש בקיר" דרך </a:t>
            </a:r>
            <a:r>
              <a:rPr lang="he-IL" sz="1200" b="1" dirty="0" smtClean="0">
                <a:solidFill>
                  <a:sysClr val="windowText" lastClr="000000"/>
                </a:solidFill>
              </a:rPr>
              <a:t>תפריט ראשי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1800" y="5301208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כתיבת פוסט ב"ראש בקיר"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771800" y="5805304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תגובה על פוסט ב"ראש בקיר"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771800" y="3789080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כניסת אורח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771800" y="6309360"/>
            <a:ext cx="342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ysClr val="windowText" lastClr="000000"/>
                </a:solidFill>
              </a:rPr>
              <a:t>עוזר אינטליגנטי</a:t>
            </a:r>
            <a:endParaRPr lang="he-IL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Arrow Connector 2"/>
          <p:cNvCxnSpPr>
            <a:stCxn id="35" idx="3"/>
          </p:cNvCxnSpPr>
          <p:nvPr/>
        </p:nvCxnSpPr>
        <p:spPr>
          <a:xfrm>
            <a:off x="1060804" y="2677556"/>
            <a:ext cx="1494972" cy="281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5" idx="3"/>
          </p:cNvCxnSpPr>
          <p:nvPr/>
        </p:nvCxnSpPr>
        <p:spPr>
          <a:xfrm>
            <a:off x="1060804" y="2677556"/>
            <a:ext cx="1494972" cy="3314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3"/>
          </p:cNvCxnSpPr>
          <p:nvPr/>
        </p:nvCxnSpPr>
        <p:spPr>
          <a:xfrm>
            <a:off x="1060804" y="2677556"/>
            <a:ext cx="1566980" cy="38184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aptop"/>
          <p:cNvSpPr>
            <a:spLocks noEditPoints="1" noChangeArrowheads="1"/>
          </p:cNvSpPr>
          <p:nvPr/>
        </p:nvSpPr>
        <p:spPr bwMode="auto">
          <a:xfrm>
            <a:off x="7740352" y="2651934"/>
            <a:ext cx="1081968" cy="73889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6372200" y="944704"/>
            <a:ext cx="1536558" cy="19526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 flipV="1">
            <a:off x="6372200" y="2897310"/>
            <a:ext cx="1536558" cy="12407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" idx="3"/>
            <a:endCxn id="51" idx="1"/>
          </p:cNvCxnSpPr>
          <p:nvPr/>
        </p:nvCxnSpPr>
        <p:spPr>
          <a:xfrm flipV="1">
            <a:off x="6372200" y="2897310"/>
            <a:ext cx="1536558" cy="5316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1" idx="1"/>
          </p:cNvCxnSpPr>
          <p:nvPr/>
        </p:nvCxnSpPr>
        <p:spPr>
          <a:xfrm flipV="1">
            <a:off x="6372200" y="2897310"/>
            <a:ext cx="1536558" cy="157578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1" idx="1"/>
          </p:cNvCxnSpPr>
          <p:nvPr/>
        </p:nvCxnSpPr>
        <p:spPr>
          <a:xfrm flipV="1">
            <a:off x="6372200" y="2897310"/>
            <a:ext cx="1536558" cy="207984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1" idx="6"/>
          </p:cNvCxnSpPr>
          <p:nvPr/>
        </p:nvCxnSpPr>
        <p:spPr>
          <a:xfrm flipV="1">
            <a:off x="6372200" y="3390833"/>
            <a:ext cx="1368152" cy="2090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1" idx="6"/>
          </p:cNvCxnSpPr>
          <p:nvPr/>
        </p:nvCxnSpPr>
        <p:spPr>
          <a:xfrm flipV="1">
            <a:off x="6372200" y="3390833"/>
            <a:ext cx="1368152" cy="2601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6"/>
          </p:cNvCxnSpPr>
          <p:nvPr/>
        </p:nvCxnSpPr>
        <p:spPr>
          <a:xfrm flipH="1">
            <a:off x="6372200" y="3390833"/>
            <a:ext cx="1368152" cy="3105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2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260648"/>
            <a:ext cx="46679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UI</a:t>
            </a:r>
            <a:endParaRPr lang="he-IL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40994" y="291098"/>
            <a:ext cx="77136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שרת</a:t>
            </a:r>
            <a:endParaRPr lang="he-IL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56750" y="291098"/>
            <a:ext cx="55175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DB</a:t>
            </a:r>
            <a:endParaRPr lang="he-IL" sz="2400" b="1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>
            <a:off x="1709054" y="722313"/>
            <a:ext cx="0" cy="586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26677" y="752762"/>
            <a:ext cx="0" cy="586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832627" y="752762"/>
            <a:ext cx="0" cy="586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19044" y="3330241"/>
            <a:ext cx="180020" cy="3051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99064" y="3599189"/>
            <a:ext cx="35439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35106" y="4221503"/>
            <a:ext cx="111335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75232" y="4653551"/>
            <a:ext cx="127323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99064" y="6093296"/>
            <a:ext cx="180145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1720" y="3306885"/>
            <a:ext cx="121860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בקשת תשבץ</a:t>
            </a:r>
            <a:endParaRPr lang="he-I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596336" y="3958814"/>
            <a:ext cx="109356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 smtClean="0"/>
              <a:t>בקשת תשבץ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75232" y="4339221"/>
            <a:ext cx="134524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 smtClean="0"/>
              <a:t>התשבץ המבוקש</a:t>
            </a:r>
            <a:endParaRPr lang="he-IL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19872" y="261063"/>
            <a:ext cx="48763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BL</a:t>
            </a:r>
            <a:endParaRPr lang="he-IL" sz="2400" b="1" dirty="0"/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>
            <a:off x="3663689" y="722728"/>
            <a:ext cx="14342" cy="586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76766" y="5060338"/>
            <a:ext cx="203145" cy="1176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5108960" y="303454"/>
            <a:ext cx="68717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DAL</a:t>
            </a:r>
            <a:endParaRPr lang="he-IL" sz="2400" b="1" dirty="0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5452548" y="765118"/>
            <a:ext cx="21322" cy="586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64088" y="1172859"/>
            <a:ext cx="212296" cy="1608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76384" y="4797567"/>
            <a:ext cx="17319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4509535"/>
            <a:ext cx="134524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 smtClean="0"/>
              <a:t>התשבץ המבוקש</a:t>
            </a:r>
            <a:endParaRPr lang="he-IL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580112" y="3773441"/>
            <a:ext cx="175655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13825" y="3494142"/>
            <a:ext cx="109356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 smtClean="0"/>
              <a:t>בקשת תשבץ</a:t>
            </a:r>
            <a:endParaRPr lang="he-IL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71700" y="4941583"/>
            <a:ext cx="352466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11049" y="4672028"/>
            <a:ext cx="134524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 smtClean="0"/>
              <a:t>התשבץ המבוקש</a:t>
            </a:r>
            <a:endParaRPr lang="he-IL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-294876" y="261063"/>
            <a:ext cx="101181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Splash</a:t>
            </a:r>
            <a:endParaRPr lang="he-IL" sz="2400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78138" y="722728"/>
            <a:ext cx="0" cy="586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6876" y="909550"/>
            <a:ext cx="180020" cy="2627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TextBox 50"/>
          <p:cNvSpPr txBox="1"/>
          <p:nvPr/>
        </p:nvSpPr>
        <p:spPr>
          <a:xfrm>
            <a:off x="357660" y="861308"/>
            <a:ext cx="133402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200" dirty="0" smtClean="0"/>
              <a:t>בדיקה אם מחובר</a:t>
            </a:r>
          </a:p>
          <a:p>
            <a:pPr algn="ctr"/>
            <a:r>
              <a:rPr lang="he-IL" sz="1200" dirty="0" smtClean="0"/>
              <a:t>ואם קיים המשתמש</a:t>
            </a:r>
            <a:endParaRPr lang="he-IL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112318" y="5665002"/>
            <a:ext cx="121700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200" dirty="0" smtClean="0"/>
              <a:t>התשבץ המבוקש</a:t>
            </a:r>
            <a:r>
              <a:rPr lang="en-US" sz="1200" dirty="0" smtClean="0"/>
              <a:t> </a:t>
            </a:r>
            <a:endParaRPr lang="he-IL" sz="1200" dirty="0" smtClean="0"/>
          </a:p>
          <a:p>
            <a:pPr algn="ctr"/>
            <a:r>
              <a:rPr lang="he-IL" sz="1200" dirty="0" smtClean="0"/>
              <a:t>לאחר המרה</a:t>
            </a:r>
            <a:endParaRPr lang="he-IL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28773" y="1362669"/>
            <a:ext cx="4967591" cy="92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344307" y="909134"/>
            <a:ext cx="185553" cy="4824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Rectangle 54"/>
          <p:cNvSpPr/>
          <p:nvPr/>
        </p:nvSpPr>
        <p:spPr>
          <a:xfrm>
            <a:off x="8762561" y="909550"/>
            <a:ext cx="180020" cy="4824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24328" y="2349295"/>
            <a:ext cx="117371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99276" y="2000288"/>
            <a:ext cx="132119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200" dirty="0" smtClean="0"/>
              <a:t>המשתמש המבוקש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80112" y="2493311"/>
            <a:ext cx="17319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90375" y="2185534"/>
            <a:ext cx="150393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400" dirty="0"/>
              <a:t>המשתמש </a:t>
            </a:r>
            <a:r>
              <a:rPr lang="he-IL" sz="1400" dirty="0" smtClean="0"/>
              <a:t>המבוקש</a:t>
            </a:r>
            <a:endParaRPr lang="he-IL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610665" y="1557207"/>
            <a:ext cx="16976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68144" y="1269175"/>
            <a:ext cx="123783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 smtClean="0"/>
              <a:t>משתמש מה</a:t>
            </a:r>
            <a:r>
              <a:rPr lang="en-US" sz="1400" dirty="0" smtClean="0"/>
              <a:t>DB</a:t>
            </a:r>
            <a:endParaRPr lang="he-IL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24414" y="2637327"/>
            <a:ext cx="491857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9498" y="2992638"/>
            <a:ext cx="138371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 smtClean="0"/>
              <a:t>כניסה לאפליקציה</a:t>
            </a:r>
            <a:endParaRPr lang="he-IL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635106" y="1773230"/>
            <a:ext cx="1077354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92268" y="1465039"/>
            <a:ext cx="123783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400" dirty="0" smtClean="0"/>
              <a:t>משתמש מה</a:t>
            </a:r>
            <a:r>
              <a:rPr lang="en-US" sz="1400" dirty="0" smtClean="0"/>
              <a:t>DB</a:t>
            </a:r>
            <a:endParaRPr lang="he-IL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3779912" y="2329550"/>
            <a:ext cx="150393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400" dirty="0"/>
              <a:t>המשתמש </a:t>
            </a:r>
            <a:r>
              <a:rPr lang="he-IL" sz="1400" dirty="0" smtClean="0"/>
              <a:t>המבוקש</a:t>
            </a:r>
            <a:endParaRPr lang="he-IL" sz="1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49286" y="3429415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364088" y="3405107"/>
            <a:ext cx="212296" cy="1608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906974" y="5445638"/>
            <a:ext cx="1610664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67463" y="4983974"/>
            <a:ext cx="176843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200" dirty="0" smtClean="0"/>
              <a:t>המרת התשחץ</a:t>
            </a:r>
          </a:p>
          <a:p>
            <a:pPr algn="ctr"/>
            <a:r>
              <a:rPr lang="he-IL" sz="1200" dirty="0" smtClean="0"/>
              <a:t>לצורה שהאפלקיציה מכירה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6512" y="836712"/>
            <a:ext cx="174278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אינטליג-</a:t>
            </a:r>
            <a:r>
              <a:rPr lang="en-US" sz="2400" b="1" dirty="0" smtClean="0"/>
              <a:t>NET</a:t>
            </a:r>
            <a:endParaRPr lang="he-IL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01968" y="866747"/>
            <a:ext cx="77136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שרת</a:t>
            </a:r>
            <a:endParaRPr lang="he-IL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82288" y="866747"/>
            <a:ext cx="55175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DB</a:t>
            </a:r>
            <a:endParaRPr lang="he-IL" sz="2400" b="1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>
            <a:off x="834881" y="1298377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87651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8165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7378" y="1484784"/>
            <a:ext cx="18002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3597641" y="1844824"/>
            <a:ext cx="180020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6374002" y="2204864"/>
            <a:ext cx="180020" cy="162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45410" y="2132856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3722" y="2564904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53722" y="3510300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5410" y="3942348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85545" y="1519896"/>
            <a:ext cx="202010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בקשת גרסת הדפסה</a:t>
            </a:r>
          </a:p>
          <a:p>
            <a:pPr algn="ctr"/>
            <a:r>
              <a:rPr lang="he-IL" dirty="0" smtClean="0"/>
              <a:t>עבור תשבץ </a:t>
            </a:r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4336900" y="3153847"/>
            <a:ext cx="16770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התשבץ המבוקש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1456580" y="3582308"/>
            <a:ext cx="16770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התשבץ המבוקש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997738" y="1931452"/>
            <a:ext cx="202010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בקשת גרסת הדפסה</a:t>
            </a:r>
          </a:p>
          <a:p>
            <a:pPr algn="ctr"/>
            <a:r>
              <a:rPr lang="he-IL" dirty="0" smtClean="0"/>
              <a:t>עבור תשבץ </a:t>
            </a:r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8100392" y="870083"/>
            <a:ext cx="112562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מדפסת</a:t>
            </a:r>
            <a:endParaRPr lang="he-IL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616603" y="1331748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32440" y="4437112"/>
            <a:ext cx="1800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43608" y="4797152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43608" y="5733256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5936" y="4427820"/>
            <a:ext cx="21034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שליחת קובץ להדפסה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4715177" y="5363924"/>
            <a:ext cx="5852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O.K.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357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634" y="4221088"/>
            <a:ext cx="9605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u="sng" dirty="0"/>
              <a:t>תשבצים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5449" y="260648"/>
            <a:ext cx="11657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u="sng" dirty="0" smtClean="0"/>
              <a:t>משתמשים</a:t>
            </a:r>
            <a:endParaRPr lang="he-IL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28382"/>
              </p:ext>
            </p:extLst>
          </p:nvPr>
        </p:nvGraphicFramePr>
        <p:xfrm>
          <a:off x="3741350" y="4725144"/>
          <a:ext cx="4670737" cy="7886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134379"/>
                <a:gridCol w="538646"/>
                <a:gridCol w="1527246"/>
                <a:gridCol w="1470466"/>
              </a:tblGrid>
              <a:tr h="39431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קוד תשבץ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סוג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עמודות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שורות</a:t>
                      </a:r>
                      <a:endParaRPr lang="he-IL" dirty="0"/>
                    </a:p>
                  </a:txBody>
                  <a:tcPr/>
                </a:tc>
              </a:tr>
              <a:tr h="39431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3419"/>
              </p:ext>
            </p:extLst>
          </p:nvPr>
        </p:nvGraphicFramePr>
        <p:xfrm>
          <a:off x="611560" y="815112"/>
          <a:ext cx="7848021" cy="74168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418845"/>
                <a:gridCol w="1501488"/>
                <a:gridCol w="1893688"/>
                <a:gridCol w="1805886"/>
                <a:gridCol w="1228114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קוד משתמש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פרטים אישיים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כמה תשבצים סיים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כמה אותיות טעה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עזרות ליום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980" y="1700808"/>
            <a:ext cx="8028159" cy="24468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700" dirty="0" smtClean="0"/>
              <a:t>"קוד משתמש" – קוד משתמש.</a:t>
            </a:r>
          </a:p>
          <a:p>
            <a:r>
              <a:rPr lang="he-IL" sz="1700" dirty="0" smtClean="0"/>
              <a:t>"פרטים אישיים" – בפועל יהיו כמה עמודות שיכללו: שם פרטי, שם משפחה וכו'.</a:t>
            </a:r>
          </a:p>
          <a:p>
            <a:r>
              <a:rPr lang="he-IL" sz="1700" dirty="0" smtClean="0"/>
              <a:t>"כמה תשבצים סיים" – בשביל לדרג את פותרי האפליקצייה בעמודה זו נשמור כמה תשבצים</a:t>
            </a:r>
          </a:p>
          <a:p>
            <a:r>
              <a:rPr lang="he-IL" sz="1700" dirty="0" smtClean="0"/>
              <a:t>                                סיים אותו אדם במלואם.</a:t>
            </a:r>
          </a:p>
          <a:p>
            <a:r>
              <a:rPr lang="he-IL" sz="1700" dirty="0" smtClean="0"/>
              <a:t>"כמה אותיות טעה" – בשביל לדרג את פותרי האפליקצייה בעמודה זו נשמור בכמה אותיות טעה</a:t>
            </a:r>
          </a:p>
          <a:p>
            <a:r>
              <a:rPr lang="he-IL" sz="1700" dirty="0"/>
              <a:t>	</a:t>
            </a:r>
            <a:r>
              <a:rPr lang="he-IL" sz="1700" dirty="0" smtClean="0"/>
              <a:t>	 אותו משתמש במשך הזמן בתשבצים שונים.</a:t>
            </a:r>
          </a:p>
          <a:p>
            <a:r>
              <a:rPr lang="he-IL" sz="1700" dirty="0" smtClean="0"/>
              <a:t>"עזרות ליום" – לכל משתמש יוקצו מספר מסוים של עזרות ("עזרה" = גילוי אות של משבצת</a:t>
            </a:r>
          </a:p>
          <a:p>
            <a:r>
              <a:rPr lang="he-IL" sz="1700" dirty="0" smtClean="0"/>
              <a:t> מסוימת) ובכל שימוש ירד הערך ב1. כאשר יגיע מספר העזרות היומי לאפס יגמרו למשתמש</a:t>
            </a:r>
          </a:p>
          <a:p>
            <a:r>
              <a:rPr lang="he-IL" sz="1700" dirty="0" smtClean="0"/>
              <a:t> העזרות.</a:t>
            </a:r>
            <a:endParaRPr lang="he-IL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186113" y="5661248"/>
            <a:ext cx="8243026" cy="140038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700" dirty="0" smtClean="0"/>
              <a:t>"קוד תשבץ" – קוד תשבץ.</a:t>
            </a:r>
          </a:p>
          <a:p>
            <a:r>
              <a:rPr lang="he-IL" sz="1700" dirty="0" smtClean="0"/>
              <a:t>"סוג" – האפליקצייה תכלול מספר שעשועוני שיבוץ ועמודה זו. תסמן באיזה שעשועון שיבוץ מדובר.</a:t>
            </a:r>
          </a:p>
          <a:p>
            <a:r>
              <a:rPr lang="he-IL" sz="1700" dirty="0" smtClean="0"/>
              <a:t>"עמודות" – מספר העמודות שבתשבץ.</a:t>
            </a:r>
          </a:p>
          <a:p>
            <a:r>
              <a:rPr lang="he-IL" sz="1700" dirty="0" smtClean="0"/>
              <a:t>"שורות" – מספר השורות שבתשבץ.</a:t>
            </a:r>
          </a:p>
          <a:p>
            <a:endParaRPr lang="he-IL" sz="1700" dirty="0"/>
          </a:p>
        </p:txBody>
      </p: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566275" y="3655118"/>
            <a:ext cx="925606" cy="331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Users</a:t>
            </a:r>
            <a:endParaRPr lang="he-IL" sz="1100" dirty="0"/>
          </a:p>
        </p:txBody>
      </p:sp>
      <p:cxnSp>
        <p:nvCxnSpPr>
          <p:cNvPr id="6" name="Straight Arrow Connector 5"/>
          <p:cNvCxnSpPr>
            <a:stCxn id="2" idx="3"/>
            <a:endCxn id="7" idx="2"/>
          </p:cNvCxnSpPr>
          <p:nvPr/>
        </p:nvCxnSpPr>
        <p:spPr>
          <a:xfrm flipH="1" flipV="1">
            <a:off x="1736298" y="3436106"/>
            <a:ext cx="829977" cy="38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>
            <a:off x="323531" y="3246884"/>
            <a:ext cx="1412767" cy="3784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password</a:t>
            </a:r>
            <a:endParaRPr lang="he-IL" sz="1100" dirty="0"/>
          </a:p>
        </p:txBody>
      </p:sp>
      <p:sp>
        <p:nvSpPr>
          <p:cNvPr id="8" name="Oval 7"/>
          <p:cNvSpPr/>
          <p:nvPr/>
        </p:nvSpPr>
        <p:spPr>
          <a:xfrm flipH="1">
            <a:off x="323531" y="4026272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err="1" smtClean="0"/>
              <a:t>CWP_finished</a:t>
            </a:r>
            <a:endParaRPr lang="he-IL" sz="1100" dirty="0"/>
          </a:p>
        </p:txBody>
      </p:sp>
      <p:sp>
        <p:nvSpPr>
          <p:cNvPr id="9" name="Oval 8"/>
          <p:cNvSpPr/>
          <p:nvPr/>
        </p:nvSpPr>
        <p:spPr>
          <a:xfrm flipH="1">
            <a:off x="323531" y="4424412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err="1"/>
              <a:t>helpForDay</a:t>
            </a:r>
            <a:endParaRPr lang="he-IL" sz="1100" dirty="0"/>
          </a:p>
        </p:txBody>
      </p:sp>
      <p:cxnSp>
        <p:nvCxnSpPr>
          <p:cNvPr id="18" name="Straight Arrow Connector 17"/>
          <p:cNvCxnSpPr>
            <a:stCxn id="2" idx="3"/>
            <a:endCxn id="8" idx="2"/>
          </p:cNvCxnSpPr>
          <p:nvPr/>
        </p:nvCxnSpPr>
        <p:spPr>
          <a:xfrm flipH="1">
            <a:off x="1736298" y="3820688"/>
            <a:ext cx="829977" cy="394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3"/>
            <a:endCxn id="9" idx="2"/>
          </p:cNvCxnSpPr>
          <p:nvPr/>
        </p:nvCxnSpPr>
        <p:spPr>
          <a:xfrm flipH="1">
            <a:off x="1736298" y="3820688"/>
            <a:ext cx="829977" cy="7929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flipH="1">
            <a:off x="5364088" y="1067003"/>
            <a:ext cx="1019025" cy="30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err="1" smtClean="0"/>
              <a:t>Tashchezs</a:t>
            </a:r>
            <a:endParaRPr lang="he-IL" sz="1100" dirty="0"/>
          </a:p>
        </p:txBody>
      </p:sp>
      <p:sp>
        <p:nvSpPr>
          <p:cNvPr id="36" name="Oval 35"/>
          <p:cNvSpPr/>
          <p:nvPr/>
        </p:nvSpPr>
        <p:spPr>
          <a:xfrm flipH="1">
            <a:off x="7187606" y="526792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u="sng" dirty="0" err="1"/>
              <a:t>idTashchez</a:t>
            </a:r>
            <a:endParaRPr lang="he-IL" sz="1100" u="sng" dirty="0">
              <a:solidFill>
                <a:schemeClr val="dk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 flipH="1">
            <a:off x="7187606" y="897343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status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/>
          <p:cNvCxnSpPr>
            <a:stCxn id="35" idx="1"/>
            <a:endCxn id="36" idx="6"/>
          </p:cNvCxnSpPr>
          <p:nvPr/>
        </p:nvCxnSpPr>
        <p:spPr>
          <a:xfrm flipV="1">
            <a:off x="6383113" y="700691"/>
            <a:ext cx="804493" cy="518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1"/>
            <a:endCxn id="40" idx="6"/>
          </p:cNvCxnSpPr>
          <p:nvPr/>
        </p:nvCxnSpPr>
        <p:spPr>
          <a:xfrm flipV="1">
            <a:off x="6383113" y="1071242"/>
            <a:ext cx="804493" cy="147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45450" y="5795972"/>
            <a:ext cx="33457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וכן הלאה לסוגי התשחצים השונים...</a:t>
            </a:r>
            <a:endParaRPr lang="he-IL" dirty="0"/>
          </a:p>
        </p:txBody>
      </p:sp>
      <p:cxnSp>
        <p:nvCxnSpPr>
          <p:cNvPr id="25" name="Elbow Connector 24"/>
          <p:cNvCxnSpPr>
            <a:stCxn id="48" idx="3"/>
            <a:endCxn id="35" idx="3"/>
          </p:cNvCxnSpPr>
          <p:nvPr/>
        </p:nvCxnSpPr>
        <p:spPr>
          <a:xfrm>
            <a:off x="3481119" y="1188996"/>
            <a:ext cx="1882969" cy="30169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cision 104"/>
          <p:cNvSpPr/>
          <p:nvPr/>
        </p:nvSpPr>
        <p:spPr>
          <a:xfrm rot="60000">
            <a:off x="3882943" y="979765"/>
            <a:ext cx="1146863" cy="453041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מוכלות ב...</a:t>
            </a:r>
            <a:endParaRPr lang="he-IL" sz="11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29176" y="316754"/>
            <a:ext cx="3151943" cy="1791116"/>
            <a:chOff x="329176" y="476672"/>
            <a:chExt cx="3151943" cy="1791116"/>
          </a:xfrm>
        </p:grpSpPr>
        <p:grpSp>
          <p:nvGrpSpPr>
            <p:cNvPr id="47" name="Group 46"/>
            <p:cNvGrpSpPr/>
            <p:nvPr/>
          </p:nvGrpSpPr>
          <p:grpSpPr>
            <a:xfrm>
              <a:off x="329176" y="476672"/>
              <a:ext cx="3151943" cy="1436699"/>
              <a:chOff x="539552" y="-123292"/>
              <a:chExt cx="3456384" cy="167513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953534" y="716292"/>
                <a:ext cx="1042402" cy="3548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 smtClean="0"/>
                  <a:t>Definitions</a:t>
                </a:r>
                <a:endParaRPr lang="he-IL" sz="11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39552" y="-123292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u="sng" dirty="0" err="1" smtClean="0"/>
                  <a:t>idDefinition</a:t>
                </a:r>
                <a:endParaRPr lang="he-IL" sz="11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39552" y="308756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 smtClean="0"/>
                  <a:t>definition</a:t>
                </a:r>
                <a:endParaRPr lang="he-IL" sz="11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39552" y="719957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 smtClean="0">
                    <a:solidFill>
                      <a:schemeClr val="dk1"/>
                    </a:solidFill>
                  </a:rPr>
                  <a:t>solution</a:t>
                </a:r>
                <a:endParaRPr lang="he-IL" sz="11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39552" y="1146323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 smtClean="0"/>
                  <a:t>level</a:t>
                </a:r>
                <a:endParaRPr lang="he-IL" sz="1100" dirty="0"/>
              </a:p>
            </p:txBody>
          </p:sp>
          <p:cxnSp>
            <p:nvCxnSpPr>
              <p:cNvPr id="53" name="Straight Arrow Connector 52"/>
              <p:cNvCxnSpPr>
                <a:stCxn id="48" idx="1"/>
                <a:endCxn id="49" idx="6"/>
              </p:cNvCxnSpPr>
              <p:nvPr/>
            </p:nvCxnSpPr>
            <p:spPr>
              <a:xfrm flipH="1" flipV="1">
                <a:off x="2130585" y="79467"/>
                <a:ext cx="822949" cy="8142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8" idx="1"/>
                <a:endCxn id="50" idx="6"/>
              </p:cNvCxnSpPr>
              <p:nvPr/>
            </p:nvCxnSpPr>
            <p:spPr>
              <a:xfrm flipH="1" flipV="1">
                <a:off x="2130585" y="511515"/>
                <a:ext cx="822949" cy="3821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8" idx="1"/>
                <a:endCxn id="51" idx="6"/>
              </p:cNvCxnSpPr>
              <p:nvPr/>
            </p:nvCxnSpPr>
            <p:spPr>
              <a:xfrm flipH="1">
                <a:off x="2130585" y="893706"/>
                <a:ext cx="822949" cy="290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48" idx="1"/>
                <a:endCxn id="52" idx="6"/>
              </p:cNvCxnSpPr>
              <p:nvPr/>
            </p:nvCxnSpPr>
            <p:spPr>
              <a:xfrm flipH="1">
                <a:off x="2130585" y="893706"/>
                <a:ext cx="822949" cy="4553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Oval 108"/>
            <p:cNvSpPr/>
            <p:nvPr/>
          </p:nvSpPr>
          <p:spPr>
            <a:xfrm>
              <a:off x="341927" y="1919990"/>
              <a:ext cx="1450894" cy="3477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dirty="0" err="1" smtClean="0">
                  <a:solidFill>
                    <a:schemeClr val="dk1"/>
                  </a:solidFill>
                </a:rPr>
                <a:t>solutionLength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48" idx="1"/>
              <a:endCxn id="109" idx="6"/>
            </p:cNvCxnSpPr>
            <p:nvPr/>
          </p:nvCxnSpPr>
          <p:spPr>
            <a:xfrm flipH="1">
              <a:off x="1792821" y="1348913"/>
              <a:ext cx="737712" cy="7449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>
            <a:stCxn id="2" idx="3"/>
            <a:endCxn id="114" idx="2"/>
          </p:cNvCxnSpPr>
          <p:nvPr/>
        </p:nvCxnSpPr>
        <p:spPr>
          <a:xfrm flipH="1">
            <a:off x="1736295" y="3820688"/>
            <a:ext cx="829980" cy="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 flipH="1">
            <a:off x="323528" y="3632324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Personal details</a:t>
            </a:r>
            <a:endParaRPr lang="he-IL" sz="1100" dirty="0"/>
          </a:p>
        </p:txBody>
      </p:sp>
      <p:cxnSp>
        <p:nvCxnSpPr>
          <p:cNvPr id="115" name="Straight Arrow Connector 114"/>
          <p:cNvCxnSpPr>
            <a:stCxn id="2" idx="3"/>
            <a:endCxn id="116" idx="2"/>
          </p:cNvCxnSpPr>
          <p:nvPr/>
        </p:nvCxnSpPr>
        <p:spPr>
          <a:xfrm flipH="1" flipV="1">
            <a:off x="1736296" y="3042159"/>
            <a:ext cx="829979" cy="7785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 flipH="1">
            <a:off x="323529" y="2852936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u="sng" dirty="0" smtClean="0">
                <a:solidFill>
                  <a:schemeClr val="dk1"/>
                </a:solidFill>
              </a:rPr>
              <a:t>username</a:t>
            </a:r>
            <a:endParaRPr lang="he-IL" sz="1100" u="sng" dirty="0">
              <a:solidFill>
                <a:schemeClr val="dk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 flipH="1">
            <a:off x="7176693" y="1246872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level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stCxn id="35" idx="1"/>
            <a:endCxn id="61" idx="6"/>
          </p:cNvCxnSpPr>
          <p:nvPr/>
        </p:nvCxnSpPr>
        <p:spPr>
          <a:xfrm>
            <a:off x="6383113" y="1219165"/>
            <a:ext cx="793580" cy="20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 flipH="1">
            <a:off x="7160861" y="1613168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content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/>
          <p:cNvCxnSpPr>
            <a:stCxn id="35" idx="1"/>
            <a:endCxn id="60" idx="6"/>
          </p:cNvCxnSpPr>
          <p:nvPr/>
        </p:nvCxnSpPr>
        <p:spPr>
          <a:xfrm>
            <a:off x="6383113" y="1219165"/>
            <a:ext cx="777748" cy="5679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flipH="1">
            <a:off x="5364088" y="2723187"/>
            <a:ext cx="1019025" cy="30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err="1" smtClean="0"/>
              <a:t>Tashchezs</a:t>
            </a:r>
            <a:r>
              <a:rPr lang="he-IL" sz="1100" dirty="0" smtClean="0"/>
              <a:t> </a:t>
            </a:r>
            <a:r>
              <a:rPr lang="en-US" sz="1100" dirty="0" err="1" smtClean="0"/>
              <a:t>higayon</a:t>
            </a:r>
            <a:endParaRPr lang="he-IL" sz="1100" dirty="0"/>
          </a:p>
        </p:txBody>
      </p:sp>
      <p:sp>
        <p:nvSpPr>
          <p:cNvPr id="67" name="Oval 66"/>
          <p:cNvSpPr/>
          <p:nvPr/>
        </p:nvSpPr>
        <p:spPr>
          <a:xfrm flipH="1">
            <a:off x="7187606" y="2182976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u="sng" dirty="0" err="1" smtClean="0"/>
              <a:t>idTashchezHigayon</a:t>
            </a:r>
            <a:endParaRPr lang="he-IL" sz="1100" u="sng" dirty="0">
              <a:solidFill>
                <a:schemeClr val="dk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 flipH="1">
            <a:off x="7187606" y="2553527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status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/>
          <p:cNvCxnSpPr>
            <a:stCxn id="66" idx="1"/>
            <a:endCxn id="67" idx="6"/>
          </p:cNvCxnSpPr>
          <p:nvPr/>
        </p:nvCxnSpPr>
        <p:spPr>
          <a:xfrm flipV="1">
            <a:off x="6383113" y="2356875"/>
            <a:ext cx="804493" cy="518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1"/>
            <a:endCxn id="72" idx="6"/>
          </p:cNvCxnSpPr>
          <p:nvPr/>
        </p:nvCxnSpPr>
        <p:spPr>
          <a:xfrm flipV="1">
            <a:off x="6383113" y="2727426"/>
            <a:ext cx="804493" cy="147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 flipH="1">
            <a:off x="7176693" y="2903056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level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85" name="Straight Arrow Connector 84"/>
          <p:cNvCxnSpPr>
            <a:stCxn id="66" idx="1"/>
            <a:endCxn id="84" idx="6"/>
          </p:cNvCxnSpPr>
          <p:nvPr/>
        </p:nvCxnSpPr>
        <p:spPr>
          <a:xfrm>
            <a:off x="6383113" y="2875349"/>
            <a:ext cx="793580" cy="20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 flipH="1">
            <a:off x="7160861" y="3269352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content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89" name="Straight Arrow Connector 88"/>
          <p:cNvCxnSpPr>
            <a:stCxn id="66" idx="1"/>
            <a:endCxn id="86" idx="6"/>
          </p:cNvCxnSpPr>
          <p:nvPr/>
        </p:nvCxnSpPr>
        <p:spPr>
          <a:xfrm>
            <a:off x="6383113" y="2875349"/>
            <a:ext cx="777748" cy="5679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flipH="1">
            <a:off x="5364088" y="4451379"/>
            <a:ext cx="1019025" cy="30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err="1" smtClean="0"/>
              <a:t>Sudokus</a:t>
            </a:r>
            <a:endParaRPr lang="he-IL" sz="1100" dirty="0"/>
          </a:p>
        </p:txBody>
      </p:sp>
      <p:sp>
        <p:nvSpPr>
          <p:cNvPr id="91" name="Oval 90"/>
          <p:cNvSpPr/>
          <p:nvPr/>
        </p:nvSpPr>
        <p:spPr>
          <a:xfrm flipH="1">
            <a:off x="7187606" y="3911168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u="sng" dirty="0" err="1" smtClean="0"/>
              <a:t>idSudoku</a:t>
            </a:r>
            <a:endParaRPr lang="he-IL" sz="1100" u="sng" dirty="0">
              <a:solidFill>
                <a:schemeClr val="dk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 flipH="1">
            <a:off x="7187606" y="4281719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status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93" name="Straight Arrow Connector 92"/>
          <p:cNvCxnSpPr>
            <a:stCxn id="90" idx="1"/>
            <a:endCxn id="91" idx="6"/>
          </p:cNvCxnSpPr>
          <p:nvPr/>
        </p:nvCxnSpPr>
        <p:spPr>
          <a:xfrm flipV="1">
            <a:off x="6383113" y="4085067"/>
            <a:ext cx="804493" cy="518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1"/>
            <a:endCxn id="92" idx="6"/>
          </p:cNvCxnSpPr>
          <p:nvPr/>
        </p:nvCxnSpPr>
        <p:spPr>
          <a:xfrm flipV="1">
            <a:off x="6383113" y="4455618"/>
            <a:ext cx="804493" cy="147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 flipH="1">
            <a:off x="7176693" y="4631248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level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/>
          <p:cNvCxnSpPr>
            <a:stCxn id="90" idx="1"/>
            <a:endCxn id="95" idx="6"/>
          </p:cNvCxnSpPr>
          <p:nvPr/>
        </p:nvCxnSpPr>
        <p:spPr>
          <a:xfrm>
            <a:off x="6383113" y="4603541"/>
            <a:ext cx="793580" cy="20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 flipH="1">
            <a:off x="7160861" y="4997544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content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/>
          <p:cNvCxnSpPr>
            <a:stCxn id="90" idx="1"/>
            <a:endCxn id="97" idx="6"/>
          </p:cNvCxnSpPr>
          <p:nvPr/>
        </p:nvCxnSpPr>
        <p:spPr>
          <a:xfrm>
            <a:off x="6383113" y="4603541"/>
            <a:ext cx="777748" cy="5679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17838" y="2882819"/>
            <a:ext cx="925606" cy="331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Statuses</a:t>
            </a:r>
            <a:endParaRPr lang="he-IL" sz="1100" dirty="0"/>
          </a:p>
        </p:txBody>
      </p:sp>
      <p:cxnSp>
        <p:nvCxnSpPr>
          <p:cNvPr id="5" name="Straight Arrow Connector 4"/>
          <p:cNvCxnSpPr>
            <a:stCxn id="4" idx="3"/>
            <a:endCxn id="6" idx="2"/>
          </p:cNvCxnSpPr>
          <p:nvPr/>
        </p:nvCxnSpPr>
        <p:spPr>
          <a:xfrm flipH="1" flipV="1">
            <a:off x="1787861" y="2271278"/>
            <a:ext cx="829977" cy="7771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 flipH="1">
            <a:off x="375094" y="2082056"/>
            <a:ext cx="1412767" cy="3784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username</a:t>
            </a:r>
            <a:endParaRPr lang="he-IL" sz="1100" dirty="0"/>
          </a:p>
        </p:txBody>
      </p:sp>
      <p:sp>
        <p:nvSpPr>
          <p:cNvPr id="7" name="Oval 6"/>
          <p:cNvSpPr/>
          <p:nvPr/>
        </p:nvSpPr>
        <p:spPr>
          <a:xfrm flipH="1">
            <a:off x="375094" y="2861444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err="1"/>
              <a:t>dateTime</a:t>
            </a:r>
            <a:endParaRPr lang="he-IL" sz="1100" dirty="0"/>
          </a:p>
        </p:txBody>
      </p:sp>
      <p:sp>
        <p:nvSpPr>
          <p:cNvPr id="8" name="Oval 7"/>
          <p:cNvSpPr/>
          <p:nvPr/>
        </p:nvSpPr>
        <p:spPr>
          <a:xfrm flipH="1">
            <a:off x="375094" y="3259584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type</a:t>
            </a:r>
            <a:endParaRPr lang="he-IL" sz="1100" dirty="0"/>
          </a:p>
        </p:txBody>
      </p:sp>
      <p:cxnSp>
        <p:nvCxnSpPr>
          <p:cNvPr id="9" name="Straight Arrow Connector 8"/>
          <p:cNvCxnSpPr>
            <a:stCxn id="4" idx="3"/>
            <a:endCxn id="7" idx="2"/>
          </p:cNvCxnSpPr>
          <p:nvPr/>
        </p:nvCxnSpPr>
        <p:spPr>
          <a:xfrm flipH="1">
            <a:off x="1787861" y="3048389"/>
            <a:ext cx="829977" cy="22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8" idx="2"/>
          </p:cNvCxnSpPr>
          <p:nvPr/>
        </p:nvCxnSpPr>
        <p:spPr>
          <a:xfrm flipH="1">
            <a:off x="1787861" y="3048389"/>
            <a:ext cx="829977" cy="4004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2"/>
          </p:cNvCxnSpPr>
          <p:nvPr/>
        </p:nvCxnSpPr>
        <p:spPr>
          <a:xfrm flipH="1" flipV="1">
            <a:off x="1787858" y="2656719"/>
            <a:ext cx="829980" cy="391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375091" y="2467496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content</a:t>
            </a:r>
            <a:endParaRPr lang="he-IL" sz="1100" dirty="0"/>
          </a:p>
        </p:txBody>
      </p:sp>
      <p:cxnSp>
        <p:nvCxnSpPr>
          <p:cNvPr id="13" name="Straight Arrow Connector 12"/>
          <p:cNvCxnSpPr>
            <a:stCxn id="4" idx="3"/>
            <a:endCxn id="14" idx="2"/>
          </p:cNvCxnSpPr>
          <p:nvPr/>
        </p:nvCxnSpPr>
        <p:spPr>
          <a:xfrm flipH="1" flipV="1">
            <a:off x="1787859" y="1877331"/>
            <a:ext cx="829979" cy="11710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375092" y="1688108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u="sng" dirty="0" err="1"/>
              <a:t>idStatus</a:t>
            </a:r>
            <a:endParaRPr lang="he-IL" sz="1100" u="sng" dirty="0">
              <a:solidFill>
                <a:schemeClr val="dk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H="1">
            <a:off x="350921" y="4031947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comments</a:t>
            </a:r>
            <a:endParaRPr lang="he-IL" sz="1100" dirty="0"/>
          </a:p>
        </p:txBody>
      </p:sp>
      <p:cxnSp>
        <p:nvCxnSpPr>
          <p:cNvPr id="17" name="Straight Arrow Connector 16"/>
          <p:cNvCxnSpPr>
            <a:stCxn id="4" idx="3"/>
            <a:endCxn id="15" idx="2"/>
          </p:cNvCxnSpPr>
          <p:nvPr/>
        </p:nvCxnSpPr>
        <p:spPr>
          <a:xfrm flipH="1">
            <a:off x="1763688" y="3048389"/>
            <a:ext cx="854150" cy="11727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20" idx="2"/>
          </p:cNvCxnSpPr>
          <p:nvPr/>
        </p:nvCxnSpPr>
        <p:spPr>
          <a:xfrm flipH="1">
            <a:off x="1763685" y="3048389"/>
            <a:ext cx="854153" cy="7788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>
            <a:off x="350918" y="3637999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index</a:t>
            </a:r>
            <a:endParaRPr lang="he-IL" sz="1100" dirty="0"/>
          </a:p>
        </p:txBody>
      </p:sp>
      <p:sp>
        <p:nvSpPr>
          <p:cNvPr id="37" name="Rectangle 36"/>
          <p:cNvSpPr/>
          <p:nvPr/>
        </p:nvSpPr>
        <p:spPr>
          <a:xfrm flipH="1">
            <a:off x="5428900" y="2882077"/>
            <a:ext cx="1019025" cy="33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Comments</a:t>
            </a:r>
            <a:endParaRPr lang="he-IL" sz="1100" dirty="0"/>
          </a:p>
        </p:txBody>
      </p:sp>
      <p:sp>
        <p:nvSpPr>
          <p:cNvPr id="38" name="Oval 37"/>
          <p:cNvSpPr/>
          <p:nvPr/>
        </p:nvSpPr>
        <p:spPr>
          <a:xfrm flipH="1">
            <a:off x="7252418" y="2348880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u="sng" dirty="0" err="1"/>
              <a:t>idComment</a:t>
            </a:r>
            <a:endParaRPr lang="he-IL" sz="1100" u="sng" dirty="0">
              <a:solidFill>
                <a:schemeClr val="dk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flipH="1">
            <a:off x="7252418" y="2719431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username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40" name="Straight Arrow Connector 39"/>
          <p:cNvCxnSpPr>
            <a:stCxn id="37" idx="1"/>
            <a:endCxn id="38" idx="6"/>
          </p:cNvCxnSpPr>
          <p:nvPr/>
        </p:nvCxnSpPr>
        <p:spPr>
          <a:xfrm flipV="1">
            <a:off x="6447925" y="2522779"/>
            <a:ext cx="804493" cy="5248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1"/>
            <a:endCxn id="39" idx="6"/>
          </p:cNvCxnSpPr>
          <p:nvPr/>
        </p:nvCxnSpPr>
        <p:spPr>
          <a:xfrm flipV="1">
            <a:off x="6447925" y="2893330"/>
            <a:ext cx="804493" cy="1543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7241505" y="3068960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content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/>
          <p:cNvCxnSpPr>
            <a:stCxn id="37" idx="1"/>
            <a:endCxn id="42" idx="6"/>
          </p:cNvCxnSpPr>
          <p:nvPr/>
        </p:nvCxnSpPr>
        <p:spPr>
          <a:xfrm>
            <a:off x="6447925" y="3047677"/>
            <a:ext cx="793580" cy="1951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flipH="1">
            <a:off x="7225673" y="3435256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err="1"/>
              <a:t>dateTime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/>
          <p:cNvCxnSpPr>
            <a:stCxn id="37" idx="1"/>
            <a:endCxn id="44" idx="6"/>
          </p:cNvCxnSpPr>
          <p:nvPr/>
        </p:nvCxnSpPr>
        <p:spPr>
          <a:xfrm>
            <a:off x="6447925" y="3047677"/>
            <a:ext cx="777748" cy="5614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24"/>
          <p:cNvCxnSpPr/>
          <p:nvPr/>
        </p:nvCxnSpPr>
        <p:spPr>
          <a:xfrm>
            <a:off x="3534173" y="3026177"/>
            <a:ext cx="1882969" cy="30169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ecision 46"/>
          <p:cNvSpPr/>
          <p:nvPr/>
        </p:nvSpPr>
        <p:spPr>
          <a:xfrm rot="60000">
            <a:off x="3935997" y="2816946"/>
            <a:ext cx="1146863" cy="453041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מוכלות ב...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06417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ptop"/>
          <p:cNvSpPr>
            <a:spLocks noEditPoints="1" noChangeArrowheads="1"/>
          </p:cNvSpPr>
          <p:nvPr/>
        </p:nvSpPr>
        <p:spPr bwMode="auto">
          <a:xfrm>
            <a:off x="1763688" y="5049597"/>
            <a:ext cx="1081968" cy="73889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grpSp>
        <p:nvGrpSpPr>
          <p:cNvPr id="3" name="Group 2"/>
          <p:cNvGrpSpPr/>
          <p:nvPr/>
        </p:nvGrpSpPr>
        <p:grpSpPr>
          <a:xfrm>
            <a:off x="6649605" y="4861548"/>
            <a:ext cx="669015" cy="1073492"/>
            <a:chOff x="0" y="0"/>
            <a:chExt cx="1436370" cy="2314575"/>
          </a:xfrm>
        </p:grpSpPr>
        <p:sp>
          <p:nvSpPr>
            <p:cNvPr id="4" name="Rounded Rectangle 3"/>
            <p:cNvSpPr/>
            <p:nvPr/>
          </p:nvSpPr>
          <p:spPr>
            <a:xfrm>
              <a:off x="0" y="0"/>
              <a:ext cx="1436370" cy="231457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0742" y="2206172"/>
              <a:ext cx="464458" cy="797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flipV="1">
              <a:off x="442685" y="43543"/>
              <a:ext cx="464185" cy="45085"/>
            </a:xfrm>
            <a:prstGeom prst="roundRect">
              <a:avLst/>
            </a:prstGeom>
            <a:pattFill prst="trellis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00" y="152400"/>
              <a:ext cx="1328148" cy="201549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0"/>
                </a:spcAft>
              </a:pPr>
              <a:r>
                <a:rPr lang="en-US" sz="1100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1085" y="43543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16000" y="29029"/>
              <a:ext cx="93980" cy="88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43428" y="43543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226457" y="72572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3495" y="4780384"/>
            <a:ext cx="504056" cy="1440160"/>
            <a:chOff x="827584" y="4293096"/>
            <a:chExt cx="504056" cy="1440160"/>
          </a:xfrm>
        </p:grpSpPr>
        <p:sp>
          <p:nvSpPr>
            <p:cNvPr id="13" name="Smiley Face 12"/>
            <p:cNvSpPr/>
            <p:nvPr/>
          </p:nvSpPr>
          <p:spPr>
            <a:xfrm>
              <a:off x="860955" y="4293096"/>
              <a:ext cx="360040" cy="504056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043608" y="4797152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43608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827584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43608" y="5301208"/>
              <a:ext cx="2880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48076" y="5301208"/>
              <a:ext cx="1955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018138" y="4492352"/>
            <a:ext cx="504056" cy="1440160"/>
            <a:chOff x="827584" y="4293096"/>
            <a:chExt cx="504056" cy="1440160"/>
          </a:xfrm>
        </p:grpSpPr>
        <p:sp>
          <p:nvSpPr>
            <p:cNvPr id="30" name="Smiley Face 29"/>
            <p:cNvSpPr/>
            <p:nvPr/>
          </p:nvSpPr>
          <p:spPr>
            <a:xfrm>
              <a:off x="860955" y="4293096"/>
              <a:ext cx="360040" cy="504056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043608" y="4797152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43608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27584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43608" y="5301208"/>
              <a:ext cx="2880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848076" y="5301208"/>
              <a:ext cx="1955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884368" y="4528356"/>
            <a:ext cx="504056" cy="1440160"/>
            <a:chOff x="827584" y="4293096"/>
            <a:chExt cx="504056" cy="1440160"/>
          </a:xfrm>
        </p:grpSpPr>
        <p:sp>
          <p:nvSpPr>
            <p:cNvPr id="37" name="Smiley Face 36"/>
            <p:cNvSpPr/>
            <p:nvPr/>
          </p:nvSpPr>
          <p:spPr>
            <a:xfrm>
              <a:off x="860955" y="4293096"/>
              <a:ext cx="360040" cy="504056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043608" y="4797152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3608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827584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3608" y="5301208"/>
              <a:ext cx="2880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848076" y="5301208"/>
              <a:ext cx="1955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740352" y="4564360"/>
            <a:ext cx="504056" cy="1440160"/>
            <a:chOff x="827584" y="4293096"/>
            <a:chExt cx="504056" cy="1440160"/>
          </a:xfrm>
        </p:grpSpPr>
        <p:sp>
          <p:nvSpPr>
            <p:cNvPr id="44" name="Smiley Face 43"/>
            <p:cNvSpPr/>
            <p:nvPr/>
          </p:nvSpPr>
          <p:spPr>
            <a:xfrm>
              <a:off x="860955" y="4293096"/>
              <a:ext cx="360040" cy="504056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043608" y="4797152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43608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827584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43608" y="5301208"/>
              <a:ext cx="2880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848076" y="5301208"/>
              <a:ext cx="1955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170538" y="4644752"/>
            <a:ext cx="504056" cy="1440160"/>
            <a:chOff x="827584" y="4293096"/>
            <a:chExt cx="504056" cy="1440160"/>
          </a:xfrm>
        </p:grpSpPr>
        <p:sp>
          <p:nvSpPr>
            <p:cNvPr id="51" name="Smiley Face 50"/>
            <p:cNvSpPr/>
            <p:nvPr/>
          </p:nvSpPr>
          <p:spPr>
            <a:xfrm>
              <a:off x="860955" y="4293096"/>
              <a:ext cx="360040" cy="504056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043608" y="4797152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43608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827584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43608" y="5301208"/>
              <a:ext cx="2880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848076" y="5301208"/>
              <a:ext cx="1955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036768" y="4680756"/>
            <a:ext cx="504056" cy="1440160"/>
            <a:chOff x="827584" y="4293096"/>
            <a:chExt cx="504056" cy="1440160"/>
          </a:xfrm>
        </p:grpSpPr>
        <p:sp>
          <p:nvSpPr>
            <p:cNvPr id="58" name="Smiley Face 57"/>
            <p:cNvSpPr/>
            <p:nvPr/>
          </p:nvSpPr>
          <p:spPr>
            <a:xfrm>
              <a:off x="860955" y="4293096"/>
              <a:ext cx="360040" cy="504056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43608" y="4797152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043608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827584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43608" y="5301208"/>
              <a:ext cx="2880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48076" y="5301208"/>
              <a:ext cx="1955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892752" y="4716760"/>
            <a:ext cx="504056" cy="1440160"/>
            <a:chOff x="827584" y="4293096"/>
            <a:chExt cx="504056" cy="1440160"/>
          </a:xfrm>
        </p:grpSpPr>
        <p:sp>
          <p:nvSpPr>
            <p:cNvPr id="65" name="Smiley Face 64"/>
            <p:cNvSpPr/>
            <p:nvPr/>
          </p:nvSpPr>
          <p:spPr>
            <a:xfrm>
              <a:off x="860955" y="4293096"/>
              <a:ext cx="360040" cy="504056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043608" y="4797152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043608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27584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43608" y="5301208"/>
              <a:ext cx="2880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48076" y="5301208"/>
              <a:ext cx="1955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8322938" y="4797152"/>
            <a:ext cx="504056" cy="1440160"/>
            <a:chOff x="827584" y="4293096"/>
            <a:chExt cx="504056" cy="1440160"/>
          </a:xfrm>
        </p:grpSpPr>
        <p:sp>
          <p:nvSpPr>
            <p:cNvPr id="72" name="Smiley Face 71"/>
            <p:cNvSpPr/>
            <p:nvPr/>
          </p:nvSpPr>
          <p:spPr>
            <a:xfrm>
              <a:off x="860955" y="4293096"/>
              <a:ext cx="360040" cy="504056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043608" y="4797152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3608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827584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43608" y="5301208"/>
              <a:ext cx="2880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48076" y="5301208"/>
              <a:ext cx="1955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8189168" y="4833156"/>
            <a:ext cx="504056" cy="1440160"/>
            <a:chOff x="827584" y="4293096"/>
            <a:chExt cx="504056" cy="1440160"/>
          </a:xfrm>
        </p:grpSpPr>
        <p:sp>
          <p:nvSpPr>
            <p:cNvPr id="79" name="Smiley Face 78"/>
            <p:cNvSpPr/>
            <p:nvPr/>
          </p:nvSpPr>
          <p:spPr>
            <a:xfrm>
              <a:off x="860955" y="4293096"/>
              <a:ext cx="360040" cy="504056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043608" y="4797152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043608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27584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043608" y="5301208"/>
              <a:ext cx="2880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848076" y="5301208"/>
              <a:ext cx="1955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8045152" y="4869160"/>
            <a:ext cx="504056" cy="1440160"/>
            <a:chOff x="827584" y="4293096"/>
            <a:chExt cx="504056" cy="1440160"/>
          </a:xfrm>
        </p:grpSpPr>
        <p:sp>
          <p:nvSpPr>
            <p:cNvPr id="86" name="Smiley Face 85"/>
            <p:cNvSpPr/>
            <p:nvPr/>
          </p:nvSpPr>
          <p:spPr>
            <a:xfrm>
              <a:off x="860955" y="4293096"/>
              <a:ext cx="360040" cy="504056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043608" y="4797152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043608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27584" y="4869160"/>
              <a:ext cx="216024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43608" y="5301208"/>
              <a:ext cx="2880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848076" y="5301208"/>
              <a:ext cx="195532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6827003" y="3596029"/>
            <a:ext cx="1866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משתמשים</a:t>
            </a:r>
            <a:endParaRPr lang="en-US" sz="2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5674" y="3748429"/>
            <a:ext cx="186622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כותב התשחצים</a:t>
            </a:r>
            <a:endParaRPr lang="en-US" sz="2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5" name="Straight Arrow Connector 94"/>
          <p:cNvCxnSpPr>
            <a:stCxn id="2" idx="2"/>
          </p:cNvCxnSpPr>
          <p:nvPr/>
        </p:nvCxnSpPr>
        <p:spPr>
          <a:xfrm flipV="1">
            <a:off x="2681708" y="2586821"/>
            <a:ext cx="693118" cy="24627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2" idx="3"/>
          </p:cNvCxnSpPr>
          <p:nvPr/>
        </p:nvCxnSpPr>
        <p:spPr>
          <a:xfrm flipH="1" flipV="1">
            <a:off x="4535996" y="2586821"/>
            <a:ext cx="2113610" cy="23459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4360351" y="4969428"/>
            <a:ext cx="715705" cy="763828"/>
            <a:chOff x="4072319" y="4132312"/>
            <a:chExt cx="715705" cy="763828"/>
          </a:xfrm>
        </p:grpSpPr>
        <p:sp>
          <p:nvSpPr>
            <p:cNvPr id="101" name="Curved Up Arrow 100"/>
            <p:cNvSpPr/>
            <p:nvPr/>
          </p:nvSpPr>
          <p:spPr>
            <a:xfrm flipH="1">
              <a:off x="4072319" y="4576170"/>
              <a:ext cx="679663" cy="319970"/>
            </a:xfrm>
            <a:prstGeom prst="curved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02" name="Curved Down Arrow 101"/>
            <p:cNvSpPr/>
            <p:nvPr/>
          </p:nvSpPr>
          <p:spPr>
            <a:xfrm>
              <a:off x="4098079" y="4132312"/>
              <a:ext cx="689945" cy="320006"/>
            </a:xfrm>
            <a:prstGeom prst="curved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3808" y="754615"/>
            <a:ext cx="3384376" cy="2818401"/>
            <a:chOff x="2987824" y="620688"/>
            <a:chExt cx="3384376" cy="2818401"/>
          </a:xfrm>
        </p:grpSpPr>
        <p:sp>
          <p:nvSpPr>
            <p:cNvPr id="12" name="Can 11"/>
            <p:cNvSpPr/>
            <p:nvPr/>
          </p:nvSpPr>
          <p:spPr>
            <a:xfrm>
              <a:off x="2987824" y="620688"/>
              <a:ext cx="3384376" cy="1832206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2400" b="1" dirty="0"/>
            </a:p>
          </p:txBody>
        </p:sp>
        <p:sp>
          <p:nvSpPr>
            <p:cNvPr id="14" name="Arc 13"/>
            <p:cNvSpPr/>
            <p:nvPr/>
          </p:nvSpPr>
          <p:spPr>
            <a:xfrm rot="603637">
              <a:off x="3381225" y="953414"/>
              <a:ext cx="837807" cy="2466000"/>
            </a:xfrm>
            <a:prstGeom prst="arc">
              <a:avLst>
                <a:gd name="adj1" fmla="val 16612214"/>
                <a:gd name="adj2" fmla="val 14847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4" name="Arc 93"/>
            <p:cNvSpPr/>
            <p:nvPr/>
          </p:nvSpPr>
          <p:spPr>
            <a:xfrm rot="21150507" flipH="1">
              <a:off x="5087063" y="973089"/>
              <a:ext cx="838800" cy="2466000"/>
            </a:xfrm>
            <a:prstGeom prst="arc">
              <a:avLst>
                <a:gd name="adj1" fmla="val 16612214"/>
                <a:gd name="adj2" fmla="val 14847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9120" y="1529771"/>
              <a:ext cx="621783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u="sng" dirty="0" smtClean="0"/>
                <a:t>USERS</a:t>
              </a:r>
              <a:endParaRPr lang="he-IL" sz="1200" b="1" u="sng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23415" y="1529157"/>
              <a:ext cx="721721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u="sng" dirty="0" smtClean="0"/>
                <a:t>PUZZLES</a:t>
              </a:r>
              <a:endParaRPr lang="he-IL" sz="1200" b="1" u="sng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40773" y="1536791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u="sng" dirty="0" smtClean="0"/>
                <a:t>STATUSES</a:t>
              </a:r>
              <a:endParaRPr lang="he-IL" sz="1200" b="1" u="sng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4211960" y="188640"/>
            <a:ext cx="7050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DB</a:t>
            </a:r>
            <a:endParaRPr lang="en-US" sz="2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0" name="Straight Arrow Connector 99"/>
          <p:cNvCxnSpPr>
            <a:stCxn id="4" idx="1"/>
          </p:cNvCxnSpPr>
          <p:nvPr/>
        </p:nvCxnSpPr>
        <p:spPr>
          <a:xfrm flipH="1" flipV="1">
            <a:off x="3563889" y="2586821"/>
            <a:ext cx="3085716" cy="281147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0"/>
          </p:cNvCxnSpPr>
          <p:nvPr/>
        </p:nvCxnSpPr>
        <p:spPr>
          <a:xfrm flipH="1" flipV="1">
            <a:off x="5410718" y="2564905"/>
            <a:ext cx="1573395" cy="229664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8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314</Words>
  <Application>Microsoft Office PowerPoint</Application>
  <PresentationFormat>On-screen Show (4:3)</PresentationFormat>
  <Paragraphs>124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50</cp:revision>
  <dcterms:created xsi:type="dcterms:W3CDTF">2015-11-21T16:35:20Z</dcterms:created>
  <dcterms:modified xsi:type="dcterms:W3CDTF">2016-06-17T12:37:34Z</dcterms:modified>
</cp:coreProperties>
</file>