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5B3A3B-CC4C-9801-49E7-CD911807F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5FC1BB-5151-5873-AAF3-855AB6EF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2AEB730-1188-E4BF-C5EA-E2F7E278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2E5F-E8C1-490E-A9F4-59E4DE7BA958}" type="datetimeFigureOut">
              <a:rPr lang="he-IL" smtClean="0"/>
              <a:t>כ"ט/אב/תשפ"ג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17AFB9-3DE1-6D6A-B5C3-5AEB7AB3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1A956ED-83A6-9163-C15A-0766620C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45ED-B492-4EE5-B3C7-1EECD14B5B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67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6F09A9-2327-02F0-A935-00E5F30E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8865BC5-F49A-7AAF-2843-495D6AA37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24BD03-7EF4-CA8E-5883-EB4A13F2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2E5F-E8C1-490E-A9F4-59E4DE7BA958}" type="datetimeFigureOut">
              <a:rPr lang="he-IL" smtClean="0"/>
              <a:t>כ"ט/אב/תשפ"ג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289EEB-68B3-84EB-4699-54390FCE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EFC96E-523E-27AA-E76D-8BA4B0A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45ED-B492-4EE5-B3C7-1EECD14B5B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681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BFF9C3F-5A8A-14BB-55EA-0CB93199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8E97854-D17F-C368-6B5E-CE9E5FEE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3D262D-DE65-B5EE-37A3-9F6A28BE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2E5F-E8C1-490E-A9F4-59E4DE7BA958}" type="datetimeFigureOut">
              <a:rPr lang="he-IL" smtClean="0"/>
              <a:t>כ"ט/אב/תשפ"ג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316D49-DCF3-5F32-D3A6-A980BC2B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45F2C3B-D742-47FA-4F99-3CCF4D98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45ED-B492-4EE5-B3C7-1EECD14B5B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380361-B53A-E08B-220B-A187D07B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6E424C-12A3-A81C-00A1-9C9CC953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2A7DE6-2D1E-81F9-FFAA-AEF21381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2E5F-E8C1-490E-A9F4-59E4DE7BA958}" type="datetimeFigureOut">
              <a:rPr lang="he-IL" smtClean="0"/>
              <a:t>כ"ט/אב/תשפ"ג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1976C0-9A66-DC2F-17D1-79EB659D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9F1AB5-40A7-3268-28E2-152036AE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45ED-B492-4EE5-B3C7-1EECD14B5B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387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E592A9-EA53-05D8-B0F6-DADFD269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8227D72-BD50-7D07-76D4-9E4454C0C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BD373B-5070-9D48-0178-9A91DEE9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2E5F-E8C1-490E-A9F4-59E4DE7BA958}" type="datetimeFigureOut">
              <a:rPr lang="he-IL" smtClean="0"/>
              <a:t>כ"ט/אב/תשפ"ג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A3F5DB-6938-F255-441C-DD3441AD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322F30-A927-2E01-1917-1D8C40B1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45ED-B492-4EE5-B3C7-1EECD14B5B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569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6C491A-F2D8-08B6-76DF-CE597335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21823E-CFE9-54BA-EEBD-992548AB9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B8C47CF-6235-C19E-6FC3-1E342668F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93CC669-1BE1-900B-5216-6A7900F9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2E5F-E8C1-490E-A9F4-59E4DE7BA958}" type="datetimeFigureOut">
              <a:rPr lang="he-IL" smtClean="0"/>
              <a:t>כ"ט/אב/תשפ"ג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8B7370-4709-E4C8-95F9-28988647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2511974-E6F8-1171-8BF2-49CBCD57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45ED-B492-4EE5-B3C7-1EECD14B5B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498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B63262-7EAC-B90D-986E-89BC4AA4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91AA354-86E9-C5F3-DDC1-8CD7472C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24DEFAC-73BA-3276-8B7E-8C415C6D7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F535F60-FBE1-C8A5-5AB2-723E4CBA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3FDF253-AC43-57EF-2CF7-71F8FE7C2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7A53307-C1C1-ACE5-53F6-810F3C3B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2E5F-E8C1-490E-A9F4-59E4DE7BA958}" type="datetimeFigureOut">
              <a:rPr lang="he-IL" smtClean="0"/>
              <a:t>כ"ט/אב/תשפ"ג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DA98F75-31D8-6D63-FFD3-ACC0A22F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B478000-D654-09BB-D862-3D7A75A8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45ED-B492-4EE5-B3C7-1EECD14B5B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580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11AC58-2882-1471-DFCE-320557D0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A24D10F-747F-D1D3-302C-B92B163C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2E5F-E8C1-490E-A9F4-59E4DE7BA958}" type="datetimeFigureOut">
              <a:rPr lang="he-IL" smtClean="0"/>
              <a:t>כ"ט/אב/תשפ"ג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6F0843C-DD75-6BDB-7C44-D423270B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DED05F6-F8D3-F700-EA49-70AD1731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45ED-B492-4EE5-B3C7-1EECD14B5B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513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2CD8820-573A-A6B6-194B-C4EEA4AC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2E5F-E8C1-490E-A9F4-59E4DE7BA958}" type="datetimeFigureOut">
              <a:rPr lang="he-IL" smtClean="0"/>
              <a:t>כ"ט/אב/תשפ"ג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70122AB-B07B-323C-E286-78962922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8D803B6-A026-23B6-CC8B-409CBEED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45ED-B492-4EE5-B3C7-1EECD14B5B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45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C6FADD-077B-4024-E821-35AABC0F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B73889-1A4B-43C3-FB63-0DDF375DC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ECBCFEE-4072-C8A8-2135-F6347BF9E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F5EB1BF-9E67-52C8-D286-8B3F25A1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2E5F-E8C1-490E-A9F4-59E4DE7BA958}" type="datetimeFigureOut">
              <a:rPr lang="he-IL" smtClean="0"/>
              <a:t>כ"ט/אב/תשפ"ג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A45013C-1901-57A7-A9A2-C916A7DE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A3EB4B5-2871-210D-2D0F-CF442592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45ED-B492-4EE5-B3C7-1EECD14B5B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254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527B4C-7F8D-0856-D1E8-4B620BBA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74F9F45-13B5-8367-6D55-560982B50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852AFB3-9D13-2B05-275A-B22EEBD74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73992F0-9F32-0B52-9F16-EFB36A3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2E5F-E8C1-490E-A9F4-59E4DE7BA958}" type="datetimeFigureOut">
              <a:rPr lang="he-IL" smtClean="0"/>
              <a:t>כ"ט/אב/תשפ"ג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509693D-7F2B-1E7A-CFD9-2901185D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3E3BDDD-610D-3899-782E-26B955C3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45ED-B492-4EE5-B3C7-1EECD14B5B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23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365E962-5D2A-574F-685C-76B6F49B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A910D8F-6D12-F5EA-669B-7CB7B187A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28D063-4F9C-2DDD-3843-4CA4ACB73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A2E5F-E8C1-490E-A9F4-59E4DE7BA958}" type="datetimeFigureOut">
              <a:rPr lang="he-IL" smtClean="0"/>
              <a:t>כ"ט/אב/תשפ"ג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5B6597-DC6C-ECD8-9E80-C5AAA6520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884C34-0816-E8AA-AF50-405977B7B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745ED-B492-4EE5-B3C7-1EECD14B5B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85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DED887-C57E-4914-5873-BF05724F8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Facebook – Mai &amp; Matan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8C60ABB-7D29-E71C-CED2-5B0F90905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45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1395EF24-3F24-7F50-DE59-258F0DE6E43C}"/>
              </a:ext>
            </a:extLst>
          </p:cNvPr>
          <p:cNvSpPr/>
          <p:nvPr/>
        </p:nvSpPr>
        <p:spPr>
          <a:xfrm>
            <a:off x="4758612" y="3442996"/>
            <a:ext cx="2369976" cy="755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Facebook manager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153CE4F-D67C-4208-A81F-172F66812C3B}"/>
              </a:ext>
            </a:extLst>
          </p:cNvPr>
          <p:cNvSpPr/>
          <p:nvPr/>
        </p:nvSpPr>
        <p:spPr>
          <a:xfrm>
            <a:off x="7931014" y="4772609"/>
            <a:ext cx="2593910" cy="765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PostsManager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6C81BC2-B71D-CF38-5990-4B726C547961}"/>
              </a:ext>
            </a:extLst>
          </p:cNvPr>
          <p:cNvSpPr/>
          <p:nvPr/>
        </p:nvSpPr>
        <p:spPr>
          <a:xfrm>
            <a:off x="4873690" y="4753948"/>
            <a:ext cx="2593910" cy="765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AlbumsManager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475A016-9DE4-7F6E-349A-77287993A742}"/>
              </a:ext>
            </a:extLst>
          </p:cNvPr>
          <p:cNvSpPr/>
          <p:nvPr/>
        </p:nvSpPr>
        <p:spPr>
          <a:xfrm>
            <a:off x="2046514" y="4753948"/>
            <a:ext cx="2593910" cy="765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PagesManager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B95042BE-7B4E-C4D6-D734-EC94B0171F6F}"/>
              </a:ext>
            </a:extLst>
          </p:cNvPr>
          <p:cNvSpPr/>
          <p:nvPr/>
        </p:nvSpPr>
        <p:spPr>
          <a:xfrm>
            <a:off x="4693298" y="1551214"/>
            <a:ext cx="2435290" cy="839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FormMain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5815E5F-5466-BD8E-5A6C-44B6700F1D7E}"/>
              </a:ext>
            </a:extLst>
          </p:cNvPr>
          <p:cNvSpPr/>
          <p:nvPr/>
        </p:nvSpPr>
        <p:spPr>
          <a:xfrm>
            <a:off x="4725955" y="296246"/>
            <a:ext cx="2435290" cy="839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Form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89C2FDA-D99E-F579-782F-6A369E98A6B4}"/>
              </a:ext>
            </a:extLst>
          </p:cNvPr>
          <p:cNvSpPr/>
          <p:nvPr/>
        </p:nvSpPr>
        <p:spPr>
          <a:xfrm>
            <a:off x="8369559" y="2434122"/>
            <a:ext cx="2528596" cy="541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FacebookWrapperAPI</a:t>
            </a:r>
            <a:endParaRPr lang="he-IL" dirty="0"/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C3A15DF4-36D2-46B1-58F2-31109148191E}"/>
              </a:ext>
            </a:extLst>
          </p:cNvPr>
          <p:cNvCxnSpPr/>
          <p:nvPr/>
        </p:nvCxnSpPr>
        <p:spPr>
          <a:xfrm flipH="1">
            <a:off x="10692882" y="716123"/>
            <a:ext cx="830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58D625C0-98AB-FEB9-5E43-4462EDD65245}"/>
              </a:ext>
            </a:extLst>
          </p:cNvPr>
          <p:cNvSpPr txBox="1"/>
          <p:nvPr/>
        </p:nvSpPr>
        <p:spPr>
          <a:xfrm>
            <a:off x="8790364" y="531457"/>
            <a:ext cx="1734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ירושה</a:t>
            </a:r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2BE02546-5D1A-014E-C150-0DFF51D28059}"/>
              </a:ext>
            </a:extLst>
          </p:cNvPr>
          <p:cNvCxnSpPr/>
          <p:nvPr/>
        </p:nvCxnSpPr>
        <p:spPr>
          <a:xfrm flipH="1">
            <a:off x="10692882" y="1212980"/>
            <a:ext cx="951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37D7D2C8-6A4F-5026-B149-ECC4894FD5C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910943" y="1136001"/>
            <a:ext cx="32657" cy="4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5DFC4741-7669-D3C3-E6BB-C2C6C78B499F}"/>
              </a:ext>
            </a:extLst>
          </p:cNvPr>
          <p:cNvSpPr txBox="1"/>
          <p:nvPr/>
        </p:nvSpPr>
        <p:spPr>
          <a:xfrm>
            <a:off x="8752114" y="1004599"/>
            <a:ext cx="17728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קומפיזיה</a:t>
            </a:r>
            <a:endParaRPr lang="he-IL" dirty="0"/>
          </a:p>
        </p:txBody>
      </p: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6D54E23C-B0B7-223F-E1CE-5BFEF120BA72}"/>
              </a:ext>
            </a:extLst>
          </p:cNvPr>
          <p:cNvCxnSpPr>
            <a:cxnSpLocks/>
          </p:cNvCxnSpPr>
          <p:nvPr/>
        </p:nvCxnSpPr>
        <p:spPr>
          <a:xfrm flipV="1">
            <a:off x="3172408" y="4320074"/>
            <a:ext cx="2519265" cy="45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240F1C55-3566-2079-AAD1-BF70AC279A80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927271" y="4320074"/>
            <a:ext cx="243374" cy="43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47">
            <a:extLst>
              <a:ext uri="{FF2B5EF4-FFF2-40B4-BE49-F238E27FC236}">
                <a16:creationId xmlns:a16="http://schemas.microsoft.com/office/drawing/2014/main" id="{DBE46654-77B0-7328-191D-2ACC9E71132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354147" y="4320074"/>
            <a:ext cx="2873822" cy="45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B5784DC3-3BD2-98DA-852D-E921E9957E91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flipH="1" flipV="1">
            <a:off x="5910943" y="2390969"/>
            <a:ext cx="32657" cy="10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15458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</Words>
  <Application>Microsoft Office PowerPoint</Application>
  <PresentationFormat>מסך רחב</PresentationFormat>
  <Paragraphs>10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Facebook – Mai &amp; Matan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– Mai &amp; Matan</dc:title>
  <dc:creator>Mai Chaouat</dc:creator>
  <cp:lastModifiedBy>Mai Chaouat</cp:lastModifiedBy>
  <cp:revision>1</cp:revision>
  <dcterms:created xsi:type="dcterms:W3CDTF">2023-08-16T15:44:23Z</dcterms:created>
  <dcterms:modified xsi:type="dcterms:W3CDTF">2023-08-16T19:45:17Z</dcterms:modified>
</cp:coreProperties>
</file>