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9" r:id="rId3"/>
    <p:sldId id="261" r:id="rId4"/>
    <p:sldId id="276" r:id="rId5"/>
    <p:sldId id="277" r:id="rId6"/>
    <p:sldId id="285" r:id="rId7"/>
    <p:sldId id="286" r:id="rId8"/>
    <p:sldId id="287" r:id="rId9"/>
    <p:sldId id="288" r:id="rId10"/>
    <p:sldId id="289" r:id="rId11"/>
    <p:sldId id="278" r:id="rId12"/>
    <p:sldId id="290" r:id="rId13"/>
    <p:sldId id="279" r:id="rId14"/>
    <p:sldId id="280" r:id="rId15"/>
    <p:sldId id="281" r:id="rId16"/>
    <p:sldId id="282" r:id="rId17"/>
    <p:sldId id="283" r:id="rId18"/>
    <p:sldId id="284" r:id="rId19"/>
    <p:sldId id="291"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72610" autoAdjust="0"/>
  </p:normalViewPr>
  <p:slideViewPr>
    <p:cSldViewPr snapToGrid="0">
      <p:cViewPr varScale="1">
        <p:scale>
          <a:sx n="62" d="100"/>
          <a:sy n="62" d="100"/>
        </p:scale>
        <p:origin x="610"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חיה לוינגר" userId="5d951fd5-b2c4-4aa8-8d82-61ad5dbae658" providerId="ADAL" clId="{52EB7E69-4866-42DE-B218-0010DF435E5D}"/>
    <pc:docChg chg="undo custSel mod addSld delSld modSld">
      <pc:chgData name="חיה לוינגר" userId="5d951fd5-b2c4-4aa8-8d82-61ad5dbae658" providerId="ADAL" clId="{52EB7E69-4866-42DE-B218-0010DF435E5D}" dt="2020-06-09T10:50:10.096" v="915" actId="782"/>
      <pc:docMkLst>
        <pc:docMk/>
      </pc:docMkLst>
      <pc:sldChg chg="addSp modSp mod setBg">
        <pc:chgData name="חיה לוינגר" userId="5d951fd5-b2c4-4aa8-8d82-61ad5dbae658" providerId="ADAL" clId="{52EB7E69-4866-42DE-B218-0010DF435E5D}" dt="2020-06-09T09:27:57.669" v="784" actId="26606"/>
        <pc:sldMkLst>
          <pc:docMk/>
          <pc:sldMk cId="3497030700" sldId="256"/>
        </pc:sldMkLst>
        <pc:spChg chg="mod">
          <ac:chgData name="חיה לוינגר" userId="5d951fd5-b2c4-4aa8-8d82-61ad5dbae658" providerId="ADAL" clId="{52EB7E69-4866-42DE-B218-0010DF435E5D}" dt="2020-06-09T09:27:57.669" v="784" actId="26606"/>
          <ac:spMkLst>
            <pc:docMk/>
            <pc:sldMk cId="3497030700" sldId="256"/>
            <ac:spMk id="2" creationId="{F193F77E-1E83-42A9-AE99-C8B940016C11}"/>
          </ac:spMkLst>
        </pc:spChg>
        <pc:spChg chg="add">
          <ac:chgData name="חיה לוינגר" userId="5d951fd5-b2c4-4aa8-8d82-61ad5dbae658" providerId="ADAL" clId="{52EB7E69-4866-42DE-B218-0010DF435E5D}" dt="2020-06-09T09:27:57.669" v="784" actId="26606"/>
          <ac:spMkLst>
            <pc:docMk/>
            <pc:sldMk cId="3497030700" sldId="256"/>
            <ac:spMk id="7" creationId="{FFD48BC7-DC40-47DE-87EE-9F4B6ECB9ABB}"/>
          </ac:spMkLst>
        </pc:spChg>
        <pc:spChg chg="add">
          <ac:chgData name="חיה לוינגר" userId="5d951fd5-b2c4-4aa8-8d82-61ad5dbae658" providerId="ADAL" clId="{52EB7E69-4866-42DE-B218-0010DF435E5D}" dt="2020-06-09T09:27:57.669" v="784" actId="26606"/>
          <ac:spMkLst>
            <pc:docMk/>
            <pc:sldMk cId="3497030700" sldId="256"/>
            <ac:spMk id="9" creationId="{E502BBC7-2C76-46F3-BC24-5985BC13DB88}"/>
          </ac:spMkLst>
        </pc:spChg>
        <pc:spChg chg="add">
          <ac:chgData name="חיה לוינגר" userId="5d951fd5-b2c4-4aa8-8d82-61ad5dbae658" providerId="ADAL" clId="{52EB7E69-4866-42DE-B218-0010DF435E5D}" dt="2020-06-09T09:27:57.669" v="784" actId="26606"/>
          <ac:spMkLst>
            <pc:docMk/>
            <pc:sldMk cId="3497030700" sldId="256"/>
            <ac:spMk id="11" creationId="{C7F28D52-2A5F-4D23-81AE-7CB8B591C7AF}"/>
          </ac:spMkLst>
        </pc:spChg>
        <pc:spChg chg="add">
          <ac:chgData name="חיה לוינגר" userId="5d951fd5-b2c4-4aa8-8d82-61ad5dbae658" providerId="ADAL" clId="{52EB7E69-4866-42DE-B218-0010DF435E5D}" dt="2020-06-09T09:27:57.669" v="784" actId="26606"/>
          <ac:spMkLst>
            <pc:docMk/>
            <pc:sldMk cId="3497030700" sldId="256"/>
            <ac:spMk id="13" creationId="{3629484E-3792-4B3D-89AD-7C8A1ED0E0D4}"/>
          </ac:spMkLst>
        </pc:spChg>
      </pc:sldChg>
      <pc:sldChg chg="addSp delSp modSp mod setBg modAnim modNotesTx">
        <pc:chgData name="חיה לוינגר" userId="5d951fd5-b2c4-4aa8-8d82-61ad5dbae658" providerId="ADAL" clId="{52EB7E69-4866-42DE-B218-0010DF435E5D}" dt="2020-06-09T08:44:59.829" v="305" actId="20577"/>
        <pc:sldMkLst>
          <pc:docMk/>
          <pc:sldMk cId="554502968" sldId="258"/>
        </pc:sldMkLst>
        <pc:spChg chg="mod">
          <ac:chgData name="חיה לוינגר" userId="5d951fd5-b2c4-4aa8-8d82-61ad5dbae658" providerId="ADAL" clId="{52EB7E69-4866-42DE-B218-0010DF435E5D}" dt="2020-06-09T08:17:05.277" v="80" actId="121"/>
          <ac:spMkLst>
            <pc:docMk/>
            <pc:sldMk cId="554502968" sldId="258"/>
            <ac:spMk id="2" creationId="{7894E5C4-6711-49E8-B4DE-E6CCCE77BA6A}"/>
          </ac:spMkLst>
        </pc:spChg>
        <pc:spChg chg="mod ord">
          <ac:chgData name="חיה לוינגר" userId="5d951fd5-b2c4-4aa8-8d82-61ad5dbae658" providerId="ADAL" clId="{52EB7E69-4866-42DE-B218-0010DF435E5D}" dt="2020-06-09T08:19:06.667" v="112" actId="1076"/>
          <ac:spMkLst>
            <pc:docMk/>
            <pc:sldMk cId="554502968" sldId="258"/>
            <ac:spMk id="3" creationId="{150965A4-946C-4867-8014-1D010B5367AF}"/>
          </ac:spMkLst>
        </pc:spChg>
        <pc:spChg chg="add del mod">
          <ac:chgData name="חיה לוינגר" userId="5d951fd5-b2c4-4aa8-8d82-61ad5dbae658" providerId="ADAL" clId="{52EB7E69-4866-42DE-B218-0010DF435E5D}" dt="2020-06-09T08:08:59.390" v="28"/>
          <ac:spMkLst>
            <pc:docMk/>
            <pc:sldMk cId="554502968" sldId="258"/>
            <ac:spMk id="5" creationId="{0510DF93-9BE1-4700-8844-71CE3098A490}"/>
          </ac:spMkLst>
        </pc:spChg>
        <pc:spChg chg="add mod">
          <ac:chgData name="חיה לוינגר" userId="5d951fd5-b2c4-4aa8-8d82-61ad5dbae658" providerId="ADAL" clId="{52EB7E69-4866-42DE-B218-0010DF435E5D}" dt="2020-06-09T08:15:00.891" v="70" actId="164"/>
          <ac:spMkLst>
            <pc:docMk/>
            <pc:sldMk cId="554502968" sldId="258"/>
            <ac:spMk id="6" creationId="{5265FD01-F06B-4E98-81A7-EB005EE12C77}"/>
          </ac:spMkLst>
        </pc:spChg>
        <pc:spChg chg="add mod">
          <ac:chgData name="חיה לוינגר" userId="5d951fd5-b2c4-4aa8-8d82-61ad5dbae658" providerId="ADAL" clId="{52EB7E69-4866-42DE-B218-0010DF435E5D}" dt="2020-06-09T08:15:00.891" v="70" actId="164"/>
          <ac:spMkLst>
            <pc:docMk/>
            <pc:sldMk cId="554502968" sldId="258"/>
            <ac:spMk id="7" creationId="{846CA9CF-EB18-41F5-B6C6-13CF60E69F6E}"/>
          </ac:spMkLst>
        </pc:spChg>
        <pc:spChg chg="add mod">
          <ac:chgData name="חיה לוינגר" userId="5d951fd5-b2c4-4aa8-8d82-61ad5dbae658" providerId="ADAL" clId="{52EB7E69-4866-42DE-B218-0010DF435E5D}" dt="2020-06-09T08:15:00.891" v="70" actId="164"/>
          <ac:spMkLst>
            <pc:docMk/>
            <pc:sldMk cId="554502968" sldId="258"/>
            <ac:spMk id="8" creationId="{5A785C7C-CC72-40E2-A5A7-A05871DA91BE}"/>
          </ac:spMkLst>
        </pc:spChg>
        <pc:spChg chg="add mod">
          <ac:chgData name="חיה לוינגר" userId="5d951fd5-b2c4-4aa8-8d82-61ad5dbae658" providerId="ADAL" clId="{52EB7E69-4866-42DE-B218-0010DF435E5D}" dt="2020-06-09T08:15:00.891" v="70" actId="164"/>
          <ac:spMkLst>
            <pc:docMk/>
            <pc:sldMk cId="554502968" sldId="258"/>
            <ac:spMk id="9" creationId="{5DDBDB42-6369-4094-A01B-83D0D31DA3C5}"/>
          </ac:spMkLst>
        </pc:spChg>
        <pc:spChg chg="add mod">
          <ac:chgData name="חיה לוינגר" userId="5d951fd5-b2c4-4aa8-8d82-61ad5dbae658" providerId="ADAL" clId="{52EB7E69-4866-42DE-B218-0010DF435E5D}" dt="2020-06-09T08:15:00.891" v="70" actId="164"/>
          <ac:spMkLst>
            <pc:docMk/>
            <pc:sldMk cId="554502968" sldId="258"/>
            <ac:spMk id="11" creationId="{3DF4C8FF-1FB3-4E26-8F8F-0C3346F83B95}"/>
          </ac:spMkLst>
        </pc:spChg>
        <pc:spChg chg="add mod">
          <ac:chgData name="חיה לוינגר" userId="5d951fd5-b2c4-4aa8-8d82-61ad5dbae658" providerId="ADAL" clId="{52EB7E69-4866-42DE-B218-0010DF435E5D}" dt="2020-06-09T08:15:00.891" v="70" actId="164"/>
          <ac:spMkLst>
            <pc:docMk/>
            <pc:sldMk cId="554502968" sldId="258"/>
            <ac:spMk id="12" creationId="{EA6FB112-A916-4306-AC35-9236C77AB611}"/>
          </ac:spMkLst>
        </pc:spChg>
        <pc:spChg chg="add mod">
          <ac:chgData name="חיה לוינגר" userId="5d951fd5-b2c4-4aa8-8d82-61ad5dbae658" providerId="ADAL" clId="{52EB7E69-4866-42DE-B218-0010DF435E5D}" dt="2020-06-09T08:42:54.884" v="289" actId="20577"/>
          <ac:spMkLst>
            <pc:docMk/>
            <pc:sldMk cId="554502968" sldId="258"/>
            <ac:spMk id="13" creationId="{A4EADA63-33ED-49A6-87AC-FD6A93D2F0EF}"/>
          </ac:spMkLst>
        </pc:spChg>
        <pc:spChg chg="mod">
          <ac:chgData name="חיה לוינגר" userId="5d951fd5-b2c4-4aa8-8d82-61ad5dbae658" providerId="ADAL" clId="{52EB7E69-4866-42DE-B218-0010DF435E5D}" dt="2020-06-09T08:22:02.534" v="135" actId="1076"/>
          <ac:spMkLst>
            <pc:docMk/>
            <pc:sldMk cId="554502968" sldId="258"/>
            <ac:spMk id="29" creationId="{637DCDDB-6D68-43B3-A505-5420BD84D7E9}"/>
          </ac:spMkLst>
        </pc:spChg>
        <pc:spChg chg="mod">
          <ac:chgData name="חיה לוינגר" userId="5d951fd5-b2c4-4aa8-8d82-61ad5dbae658" providerId="ADAL" clId="{52EB7E69-4866-42DE-B218-0010DF435E5D}" dt="2020-06-09T08:21:51.758" v="134" actId="1076"/>
          <ac:spMkLst>
            <pc:docMk/>
            <pc:sldMk cId="554502968" sldId="258"/>
            <ac:spMk id="30" creationId="{D072D465-7F00-4909-ACFC-841A06CD4AB9}"/>
          </ac:spMkLst>
        </pc:spChg>
        <pc:spChg chg="mod">
          <ac:chgData name="חיה לוינגר" userId="5d951fd5-b2c4-4aa8-8d82-61ad5dbae658" providerId="ADAL" clId="{52EB7E69-4866-42DE-B218-0010DF435E5D}" dt="2020-06-09T08:21:27.026" v="133" actId="1076"/>
          <ac:spMkLst>
            <pc:docMk/>
            <pc:sldMk cId="554502968" sldId="258"/>
            <ac:spMk id="31" creationId="{24D6B006-59BD-4F35-80F4-1A88EEE44127}"/>
          </ac:spMkLst>
        </pc:spChg>
        <pc:spChg chg="mod">
          <ac:chgData name="חיה לוינגר" userId="5d951fd5-b2c4-4aa8-8d82-61ad5dbae658" providerId="ADAL" clId="{52EB7E69-4866-42DE-B218-0010DF435E5D}" dt="2020-06-09T08:22:58.212" v="139" actId="1076"/>
          <ac:spMkLst>
            <pc:docMk/>
            <pc:sldMk cId="554502968" sldId="258"/>
            <ac:spMk id="32" creationId="{EAE56BD9-892B-4874-BCD8-6BDC3FDA2E07}"/>
          </ac:spMkLst>
        </pc:spChg>
        <pc:spChg chg="mod">
          <ac:chgData name="חיה לוינגר" userId="5d951fd5-b2c4-4aa8-8d82-61ad5dbae658" providerId="ADAL" clId="{52EB7E69-4866-42DE-B218-0010DF435E5D}" dt="2020-06-09T08:22:49.571" v="138" actId="1076"/>
          <ac:spMkLst>
            <pc:docMk/>
            <pc:sldMk cId="554502968" sldId="258"/>
            <ac:spMk id="33" creationId="{06E00B51-D1F5-4E0D-9A04-13CF3C0A7475}"/>
          </ac:spMkLst>
        </pc:spChg>
        <pc:spChg chg="mod">
          <ac:chgData name="חיה לוינגר" userId="5d951fd5-b2c4-4aa8-8d82-61ad5dbae658" providerId="ADAL" clId="{52EB7E69-4866-42DE-B218-0010DF435E5D}" dt="2020-06-09T08:22:49.571" v="138" actId="1076"/>
          <ac:spMkLst>
            <pc:docMk/>
            <pc:sldMk cId="554502968" sldId="258"/>
            <ac:spMk id="34" creationId="{713B1BAE-E051-4CF4-AD07-E08762650BC9}"/>
          </ac:spMkLst>
        </pc:spChg>
        <pc:spChg chg="add">
          <ac:chgData name="חיה לוינגר" userId="5d951fd5-b2c4-4aa8-8d82-61ad5dbae658" providerId="ADAL" clId="{52EB7E69-4866-42DE-B218-0010DF435E5D}" dt="2020-06-09T08:16:46.267" v="78" actId="26606"/>
          <ac:spMkLst>
            <pc:docMk/>
            <pc:sldMk cId="554502968" sldId="258"/>
            <ac:spMk id="73" creationId="{7D8E67F2-F753-4E06-8229-4970A6725835}"/>
          </ac:spMkLst>
        </pc:spChg>
        <pc:spChg chg="add">
          <ac:chgData name="חיה לוינגר" userId="5d951fd5-b2c4-4aa8-8d82-61ad5dbae658" providerId="ADAL" clId="{52EB7E69-4866-42DE-B218-0010DF435E5D}" dt="2020-06-09T08:16:46.267" v="78" actId="26606"/>
          <ac:spMkLst>
            <pc:docMk/>
            <pc:sldMk cId="554502968" sldId="258"/>
            <ac:spMk id="77" creationId="{007B8288-68CC-4847-8419-CF535B6B7EEA}"/>
          </ac:spMkLst>
        </pc:spChg>
        <pc:spChg chg="add">
          <ac:chgData name="חיה לוינגר" userId="5d951fd5-b2c4-4aa8-8d82-61ad5dbae658" providerId="ADAL" clId="{52EB7E69-4866-42DE-B218-0010DF435E5D}" dt="2020-06-09T08:16:46.267" v="78" actId="26606"/>
          <ac:spMkLst>
            <pc:docMk/>
            <pc:sldMk cId="554502968" sldId="258"/>
            <ac:spMk id="79" creationId="{32BA8EA8-C1B6-4309-B674-F9F399B96288}"/>
          </ac:spMkLst>
        </pc:spChg>
        <pc:grpChg chg="add del mod">
          <ac:chgData name="חיה לוינגר" userId="5d951fd5-b2c4-4aa8-8d82-61ad5dbae658" providerId="ADAL" clId="{52EB7E69-4866-42DE-B218-0010DF435E5D}" dt="2020-06-09T08:15:25.181" v="72"/>
          <ac:grpSpMkLst>
            <pc:docMk/>
            <pc:sldMk cId="554502968" sldId="258"/>
            <ac:grpSpMk id="10" creationId="{DA5814FD-3D81-4B1C-B3F1-5EB1982265B8}"/>
          </ac:grpSpMkLst>
        </pc:grpChg>
        <pc:grpChg chg="add del">
          <ac:chgData name="חיה לוינגר" userId="5d951fd5-b2c4-4aa8-8d82-61ad5dbae658" providerId="ADAL" clId="{52EB7E69-4866-42DE-B218-0010DF435E5D}" dt="2020-06-09T08:15:59.155" v="76" actId="478"/>
          <ac:grpSpMkLst>
            <pc:docMk/>
            <pc:sldMk cId="554502968" sldId="258"/>
            <ac:grpSpMk id="14" creationId="{9C75AC3F-5339-436A-ADAB-EAF8B6CD3844}"/>
          </ac:grpSpMkLst>
        </pc:grpChg>
        <pc:grpChg chg="add mod">
          <ac:chgData name="חיה לוינגר" userId="5d951fd5-b2c4-4aa8-8d82-61ad5dbae658" providerId="ADAL" clId="{52EB7E69-4866-42DE-B218-0010DF435E5D}" dt="2020-06-09T08:20:52.021" v="131" actId="1038"/>
          <ac:grpSpMkLst>
            <pc:docMk/>
            <pc:sldMk cId="554502968" sldId="258"/>
            <ac:grpSpMk id="27" creationId="{1B2DB1D0-47E1-4CC8-A986-EBEAAFE98C78}"/>
          </ac:grpSpMkLst>
        </pc:grpChg>
        <pc:picChg chg="mod">
          <ac:chgData name="חיה לוינגר" userId="5d951fd5-b2c4-4aa8-8d82-61ad5dbae658" providerId="ADAL" clId="{52EB7E69-4866-42DE-B218-0010DF435E5D}" dt="2020-06-09T08:19:30.999" v="115" actId="14100"/>
          <ac:picMkLst>
            <pc:docMk/>
            <pc:sldMk cId="554502968" sldId="258"/>
            <ac:picMk id="4" creationId="{CD22FDE1-9E15-4D08-8F2F-B913E1DA5A27}"/>
          </ac:picMkLst>
        </pc:picChg>
        <pc:picChg chg="add">
          <ac:chgData name="חיה לוינגר" userId="5d951fd5-b2c4-4aa8-8d82-61ad5dbae658" providerId="ADAL" clId="{52EB7E69-4866-42DE-B218-0010DF435E5D}" dt="2020-06-09T08:16:46.267" v="78" actId="26606"/>
          <ac:picMkLst>
            <pc:docMk/>
            <pc:sldMk cId="554502968" sldId="258"/>
            <ac:picMk id="75" creationId="{2EE1BDFD-564B-44A4-841A-50D6A8E75CB4}"/>
          </ac:picMkLst>
        </pc:picChg>
        <pc:picChg chg="add mod">
          <ac:chgData name="חיה לוינגר" userId="5d951fd5-b2c4-4aa8-8d82-61ad5dbae658" providerId="ADAL" clId="{52EB7E69-4866-42DE-B218-0010DF435E5D}" dt="2020-06-09T08:15:08.559" v="71" actId="14100"/>
          <ac:picMkLst>
            <pc:docMk/>
            <pc:sldMk cId="554502968" sldId="258"/>
            <ac:picMk id="1026" creationId="{92DB0929-163F-451C-8FB9-6B1CD51B2B6B}"/>
          </ac:picMkLst>
        </pc:picChg>
        <pc:picChg chg="add del mod">
          <ac:chgData name="חיה לוינגר" userId="5d951fd5-b2c4-4aa8-8d82-61ad5dbae658" providerId="ADAL" clId="{52EB7E69-4866-42DE-B218-0010DF435E5D}" dt="2020-06-09T08:19:38.381" v="116" actId="478"/>
          <ac:picMkLst>
            <pc:docMk/>
            <pc:sldMk cId="554502968" sldId="258"/>
            <ac:picMk id="1028" creationId="{DA6A9B9B-AE89-4268-93FC-8CEDB681D0D9}"/>
          </ac:picMkLst>
        </pc:picChg>
        <pc:cxnChg chg="add mod">
          <ac:chgData name="חיה לוינגר" userId="5d951fd5-b2c4-4aa8-8d82-61ad5dbae658" providerId="ADAL" clId="{52EB7E69-4866-42DE-B218-0010DF435E5D}" dt="2020-06-09T08:25:56.843" v="170" actId="1035"/>
          <ac:cxnSpMkLst>
            <pc:docMk/>
            <pc:sldMk cId="554502968" sldId="258"/>
            <ac:cxnSpMk id="23" creationId="{A364D72B-6AE1-466D-9FF2-5B4AC1176D67}"/>
          </ac:cxnSpMkLst>
        </pc:cxnChg>
      </pc:sldChg>
      <pc:sldChg chg="addSp modSp del">
        <pc:chgData name="חיה לוינגר" userId="5d951fd5-b2c4-4aa8-8d82-61ad5dbae658" providerId="ADAL" clId="{52EB7E69-4866-42DE-B218-0010DF435E5D}" dt="2020-06-09T08:44:03.789" v="304" actId="2696"/>
        <pc:sldMkLst>
          <pc:docMk/>
          <pc:sldMk cId="2288113588" sldId="259"/>
        </pc:sldMkLst>
        <pc:spChg chg="mod">
          <ac:chgData name="חיה לוינגר" userId="5d951fd5-b2c4-4aa8-8d82-61ad5dbae658" providerId="ADAL" clId="{52EB7E69-4866-42DE-B218-0010DF435E5D}" dt="2020-06-09T08:36:16.859" v="192" actId="20577"/>
          <ac:spMkLst>
            <pc:docMk/>
            <pc:sldMk cId="2288113588" sldId="259"/>
            <ac:spMk id="3" creationId="{C5A7A57D-E287-4ACD-AA09-4A0A17F4406C}"/>
          </ac:spMkLst>
        </pc:spChg>
        <pc:grpChg chg="add">
          <ac:chgData name="חיה לוינגר" userId="5d951fd5-b2c4-4aa8-8d82-61ad5dbae658" providerId="ADAL" clId="{52EB7E69-4866-42DE-B218-0010DF435E5D}" dt="2020-06-09T08:35:46.207" v="186"/>
          <ac:grpSpMkLst>
            <pc:docMk/>
            <pc:sldMk cId="2288113588" sldId="259"/>
            <ac:grpSpMk id="5" creationId="{97FE5448-7118-4CF3-8B9A-7E90756CB819}"/>
          </ac:grpSpMkLst>
        </pc:grpChg>
        <pc:picChg chg="mod">
          <ac:chgData name="חיה לוינגר" userId="5d951fd5-b2c4-4aa8-8d82-61ad5dbae658" providerId="ADAL" clId="{52EB7E69-4866-42DE-B218-0010DF435E5D}" dt="2020-06-09T08:31:59.651" v="185" actId="1076"/>
          <ac:picMkLst>
            <pc:docMk/>
            <pc:sldMk cId="2288113588" sldId="259"/>
            <ac:picMk id="4" creationId="{58FA9060-5520-4B10-ADAF-6A8EBB559F3F}"/>
          </ac:picMkLst>
        </pc:picChg>
      </pc:sldChg>
      <pc:sldChg chg="modSp">
        <pc:chgData name="חיה לוינגר" userId="5d951fd5-b2c4-4aa8-8d82-61ad5dbae658" providerId="ADAL" clId="{52EB7E69-4866-42DE-B218-0010DF435E5D}" dt="2020-06-09T07:35:30.944" v="2" actId="1076"/>
        <pc:sldMkLst>
          <pc:docMk/>
          <pc:sldMk cId="368669193" sldId="262"/>
        </pc:sldMkLst>
        <pc:spChg chg="mod">
          <ac:chgData name="חיה לוינגר" userId="5d951fd5-b2c4-4aa8-8d82-61ad5dbae658" providerId="ADAL" clId="{52EB7E69-4866-42DE-B218-0010DF435E5D}" dt="2020-06-09T07:35:30.944" v="2" actId="1076"/>
          <ac:spMkLst>
            <pc:docMk/>
            <pc:sldMk cId="368669193" sldId="262"/>
            <ac:spMk id="4" creationId="{00000000-0000-0000-0000-000000000000}"/>
          </ac:spMkLst>
        </pc:spChg>
      </pc:sldChg>
      <pc:sldChg chg="modSp">
        <pc:chgData name="חיה לוינגר" userId="5d951fd5-b2c4-4aa8-8d82-61ad5dbae658" providerId="ADAL" clId="{52EB7E69-4866-42DE-B218-0010DF435E5D}" dt="2020-06-09T09:28:12.037" v="786" actId="1076"/>
        <pc:sldMkLst>
          <pc:docMk/>
          <pc:sldMk cId="634941581" sldId="269"/>
        </pc:sldMkLst>
        <pc:spChg chg="mod">
          <ac:chgData name="חיה לוינגר" userId="5d951fd5-b2c4-4aa8-8d82-61ad5dbae658" providerId="ADAL" clId="{52EB7E69-4866-42DE-B218-0010DF435E5D}" dt="2020-06-09T09:28:12.037" v="786" actId="1076"/>
          <ac:spMkLst>
            <pc:docMk/>
            <pc:sldMk cId="634941581" sldId="269"/>
            <ac:spMk id="4" creationId="{A7BAAA83-8DE5-4F5A-8A68-04F966FF82BF}"/>
          </ac:spMkLst>
        </pc:spChg>
      </pc:sldChg>
      <pc:sldChg chg="del">
        <pc:chgData name="חיה לוינגר" userId="5d951fd5-b2c4-4aa8-8d82-61ad5dbae658" providerId="ADAL" clId="{52EB7E69-4866-42DE-B218-0010DF435E5D}" dt="2020-06-09T09:03:16.262" v="549" actId="2696"/>
        <pc:sldMkLst>
          <pc:docMk/>
          <pc:sldMk cId="503245534" sldId="270"/>
        </pc:sldMkLst>
      </pc:sldChg>
      <pc:sldChg chg="addSp delSp add del">
        <pc:chgData name="חיה לוינגר" userId="5d951fd5-b2c4-4aa8-8d82-61ad5dbae658" providerId="ADAL" clId="{52EB7E69-4866-42DE-B218-0010DF435E5D}" dt="2020-06-09T08:36:06.647" v="191" actId="2696"/>
        <pc:sldMkLst>
          <pc:docMk/>
          <pc:sldMk cId="984135111" sldId="272"/>
        </pc:sldMkLst>
        <pc:grpChg chg="add del">
          <ac:chgData name="חיה לוינגר" userId="5d951fd5-b2c4-4aa8-8d82-61ad5dbae658" providerId="ADAL" clId="{52EB7E69-4866-42DE-B218-0010DF435E5D}" dt="2020-06-09T08:19:53.176" v="117"/>
          <ac:grpSpMkLst>
            <pc:docMk/>
            <pc:sldMk cId="984135111" sldId="272"/>
            <ac:grpSpMk id="4" creationId="{AB6FBAD1-D1CA-4F4E-81AE-7522DB1678B0}"/>
          </ac:grpSpMkLst>
        </pc:grpChg>
      </pc:sldChg>
      <pc:sldChg chg="addSp delSp modSp add modNotesTx">
        <pc:chgData name="חיה לוינגר" userId="5d951fd5-b2c4-4aa8-8d82-61ad5dbae658" providerId="ADAL" clId="{52EB7E69-4866-42DE-B218-0010DF435E5D}" dt="2020-06-09T08:46:08.262" v="324" actId="404"/>
        <pc:sldMkLst>
          <pc:docMk/>
          <pc:sldMk cId="2126899981" sldId="273"/>
        </pc:sldMkLst>
        <pc:spChg chg="del">
          <ac:chgData name="חיה לוינגר" userId="5d951fd5-b2c4-4aa8-8d82-61ad5dbae658" providerId="ADAL" clId="{52EB7E69-4866-42DE-B218-0010DF435E5D}" dt="2020-06-09T08:36:37.648" v="195" actId="478"/>
          <ac:spMkLst>
            <pc:docMk/>
            <pc:sldMk cId="2126899981" sldId="273"/>
            <ac:spMk id="2" creationId="{7894E5C4-6711-49E8-B4DE-E6CCCE77BA6A}"/>
          </ac:spMkLst>
        </pc:spChg>
        <pc:spChg chg="mod">
          <ac:chgData name="חיה לוינגר" userId="5d951fd5-b2c4-4aa8-8d82-61ad5dbae658" providerId="ADAL" clId="{52EB7E69-4866-42DE-B218-0010DF435E5D}" dt="2020-06-09T08:46:08.262" v="324" actId="404"/>
          <ac:spMkLst>
            <pc:docMk/>
            <pc:sldMk cId="2126899981" sldId="273"/>
            <ac:spMk id="3" creationId="{150965A4-946C-4867-8014-1D010B5367AF}"/>
          </ac:spMkLst>
        </pc:spChg>
        <pc:spChg chg="add del mod">
          <ac:chgData name="חיה לוינגר" userId="5d951fd5-b2c4-4aa8-8d82-61ad5dbae658" providerId="ADAL" clId="{52EB7E69-4866-42DE-B218-0010DF435E5D}" dt="2020-06-09T08:36:39.999" v="196" actId="478"/>
          <ac:spMkLst>
            <pc:docMk/>
            <pc:sldMk cId="2126899981" sldId="273"/>
            <ac:spMk id="6" creationId="{E6D29261-4ACB-46A3-9723-0C098EE35AD2}"/>
          </ac:spMkLst>
        </pc:spChg>
        <pc:spChg chg="mod">
          <ac:chgData name="חיה לוינגר" userId="5d951fd5-b2c4-4aa8-8d82-61ad5dbae658" providerId="ADAL" clId="{52EB7E69-4866-42DE-B218-0010DF435E5D}" dt="2020-06-09T08:42:50.738" v="287" actId="1076"/>
          <ac:spMkLst>
            <pc:docMk/>
            <pc:sldMk cId="2126899981" sldId="273"/>
            <ac:spMk id="13" creationId="{A4EADA63-33ED-49A6-87AC-FD6A93D2F0EF}"/>
          </ac:spMkLst>
        </pc:spChg>
        <pc:picChg chg="del">
          <ac:chgData name="חיה לוינגר" userId="5d951fd5-b2c4-4aa8-8d82-61ad5dbae658" providerId="ADAL" clId="{52EB7E69-4866-42DE-B218-0010DF435E5D}" dt="2020-06-09T08:37:51.614" v="219"/>
          <ac:picMkLst>
            <pc:docMk/>
            <pc:sldMk cId="2126899981" sldId="273"/>
            <ac:picMk id="4" creationId="{CD22FDE1-9E15-4D08-8F2F-B913E1DA5A27}"/>
          </ac:picMkLst>
        </pc:picChg>
        <pc:picChg chg="add mod">
          <ac:chgData name="חיה לוינגר" userId="5d951fd5-b2c4-4aa8-8d82-61ad5dbae658" providerId="ADAL" clId="{52EB7E69-4866-42DE-B218-0010DF435E5D}" dt="2020-06-09T08:39:45.404" v="249" actId="1076"/>
          <ac:picMkLst>
            <pc:docMk/>
            <pc:sldMk cId="2126899981" sldId="273"/>
            <ac:picMk id="21" creationId="{2B073A30-9519-4E7C-9059-B255D4D607F9}"/>
          </ac:picMkLst>
        </pc:picChg>
        <pc:cxnChg chg="mod">
          <ac:chgData name="חיה לוינגר" userId="5d951fd5-b2c4-4aa8-8d82-61ad5dbae658" providerId="ADAL" clId="{52EB7E69-4866-42DE-B218-0010DF435E5D}" dt="2020-06-09T08:42:29.414" v="274" actId="1036"/>
          <ac:cxnSpMkLst>
            <pc:docMk/>
            <pc:sldMk cId="2126899981" sldId="273"/>
            <ac:cxnSpMk id="23" creationId="{A364D72B-6AE1-466D-9FF2-5B4AC1176D67}"/>
          </ac:cxnSpMkLst>
        </pc:cxnChg>
      </pc:sldChg>
      <pc:sldChg chg="modSp add">
        <pc:chgData name="חיה לוינגר" userId="5d951fd5-b2c4-4aa8-8d82-61ad5dbae658" providerId="ADAL" clId="{52EB7E69-4866-42DE-B218-0010DF435E5D}" dt="2020-06-09T09:02:59.325" v="548" actId="20577"/>
        <pc:sldMkLst>
          <pc:docMk/>
          <pc:sldMk cId="4129529785" sldId="274"/>
        </pc:sldMkLst>
        <pc:spChg chg="mod">
          <ac:chgData name="חיה לוינגר" userId="5d951fd5-b2c4-4aa8-8d82-61ad5dbae658" providerId="ADAL" clId="{52EB7E69-4866-42DE-B218-0010DF435E5D}" dt="2020-06-09T09:02:59.325" v="548" actId="20577"/>
          <ac:spMkLst>
            <pc:docMk/>
            <pc:sldMk cId="4129529785" sldId="274"/>
            <ac:spMk id="3" creationId="{150965A4-946C-4867-8014-1D010B5367AF}"/>
          </ac:spMkLst>
        </pc:spChg>
        <pc:spChg chg="mod">
          <ac:chgData name="חיה לוינגר" userId="5d951fd5-b2c4-4aa8-8d82-61ad5dbae658" providerId="ADAL" clId="{52EB7E69-4866-42DE-B218-0010DF435E5D}" dt="2020-06-09T09:02:40.617" v="539" actId="20577"/>
          <ac:spMkLst>
            <pc:docMk/>
            <pc:sldMk cId="4129529785" sldId="274"/>
            <ac:spMk id="13" creationId="{A4EADA63-33ED-49A6-87AC-FD6A93D2F0EF}"/>
          </ac:spMkLst>
        </pc:spChg>
        <pc:picChg chg="mod">
          <ac:chgData name="חיה לוינגר" userId="5d951fd5-b2c4-4aa8-8d82-61ad5dbae658" providerId="ADAL" clId="{52EB7E69-4866-42DE-B218-0010DF435E5D}" dt="2020-06-09T08:57:40.969" v="470" actId="1076"/>
          <ac:picMkLst>
            <pc:docMk/>
            <pc:sldMk cId="4129529785" sldId="274"/>
            <ac:picMk id="21" creationId="{2B073A30-9519-4E7C-9059-B255D4D607F9}"/>
          </ac:picMkLst>
        </pc:picChg>
        <pc:cxnChg chg="mod">
          <ac:chgData name="חיה לוינגר" userId="5d951fd5-b2c4-4aa8-8d82-61ad5dbae658" providerId="ADAL" clId="{52EB7E69-4866-42DE-B218-0010DF435E5D}" dt="2020-06-09T09:02:19.181" v="528" actId="1036"/>
          <ac:cxnSpMkLst>
            <pc:docMk/>
            <pc:sldMk cId="4129529785" sldId="274"/>
            <ac:cxnSpMk id="23" creationId="{A364D72B-6AE1-466D-9FF2-5B4AC1176D67}"/>
          </ac:cxnSpMkLst>
        </pc:cxnChg>
      </pc:sldChg>
      <pc:sldChg chg="addSp delSp modSp add mod setBg modNotesTx">
        <pc:chgData name="חיה לוינגר" userId="5d951fd5-b2c4-4aa8-8d82-61ad5dbae658" providerId="ADAL" clId="{52EB7E69-4866-42DE-B218-0010DF435E5D}" dt="2020-06-09T10:50:10.096" v="915" actId="782"/>
        <pc:sldMkLst>
          <pc:docMk/>
          <pc:sldMk cId="1253198896" sldId="275"/>
        </pc:sldMkLst>
        <pc:spChg chg="del mod">
          <ac:chgData name="חיה לוינגר" userId="5d951fd5-b2c4-4aa8-8d82-61ad5dbae658" providerId="ADAL" clId="{52EB7E69-4866-42DE-B218-0010DF435E5D}" dt="2020-06-09T10:48:43.852" v="833" actId="478"/>
          <ac:spMkLst>
            <pc:docMk/>
            <pc:sldMk cId="1253198896" sldId="275"/>
            <ac:spMk id="2" creationId="{5D65CD8B-74EF-4339-AF8A-398A24CE06AD}"/>
          </ac:spMkLst>
        </pc:spChg>
        <pc:spChg chg="del">
          <ac:chgData name="חיה לוינגר" userId="5d951fd5-b2c4-4aa8-8d82-61ad5dbae658" providerId="ADAL" clId="{52EB7E69-4866-42DE-B218-0010DF435E5D}" dt="2020-06-09T09:03:40.979" v="551" actId="26606"/>
          <ac:spMkLst>
            <pc:docMk/>
            <pc:sldMk cId="1253198896" sldId="275"/>
            <ac:spMk id="3" creationId="{88A30240-720B-41CC-8732-6780332A68BD}"/>
          </ac:spMkLst>
        </pc:spChg>
        <pc:spChg chg="add mod">
          <ac:chgData name="חיה לוינגר" userId="5d951fd5-b2c4-4aa8-8d82-61ad5dbae658" providerId="ADAL" clId="{52EB7E69-4866-42DE-B218-0010DF435E5D}" dt="2020-06-09T10:50:10.096" v="915" actId="782"/>
          <ac:spMkLst>
            <pc:docMk/>
            <pc:sldMk cId="1253198896" sldId="275"/>
            <ac:spMk id="4" creationId="{024A9050-3571-4B3A-9307-F1B3CF9652D6}"/>
          </ac:spMkLst>
        </pc:spChg>
        <pc:spChg chg="add del">
          <ac:chgData name="חיה לוינגר" userId="5d951fd5-b2c4-4aa8-8d82-61ad5dbae658" providerId="ADAL" clId="{52EB7E69-4866-42DE-B218-0010DF435E5D}" dt="2020-06-09T09:04:50.275" v="674" actId="26606"/>
          <ac:spMkLst>
            <pc:docMk/>
            <pc:sldMk cId="1253198896" sldId="275"/>
            <ac:spMk id="8" creationId="{23962611-DFD5-4092-AAFD-559E3DFCE2C9}"/>
          </ac:spMkLst>
        </pc:spChg>
        <pc:spChg chg="add del">
          <ac:chgData name="חיה לוינגר" userId="5d951fd5-b2c4-4aa8-8d82-61ad5dbae658" providerId="ADAL" clId="{52EB7E69-4866-42DE-B218-0010DF435E5D}" dt="2020-06-09T10:50:04.968" v="914" actId="26606"/>
          <ac:spMkLst>
            <pc:docMk/>
            <pc:sldMk cId="1253198896" sldId="275"/>
            <ac:spMk id="15" creationId="{FFD48BC7-DC40-47DE-87EE-9F4B6ECB9ABB}"/>
          </ac:spMkLst>
        </pc:spChg>
        <pc:spChg chg="add del">
          <ac:chgData name="חיה לוינגר" userId="5d951fd5-b2c4-4aa8-8d82-61ad5dbae658" providerId="ADAL" clId="{52EB7E69-4866-42DE-B218-0010DF435E5D}" dt="2020-06-09T10:50:04.968" v="914" actId="26606"/>
          <ac:spMkLst>
            <pc:docMk/>
            <pc:sldMk cId="1253198896" sldId="275"/>
            <ac:spMk id="17" creationId="{E502BBC7-2C76-46F3-BC24-5985BC13DB88}"/>
          </ac:spMkLst>
        </pc:spChg>
        <pc:spChg chg="add del">
          <ac:chgData name="חיה לוינגר" userId="5d951fd5-b2c4-4aa8-8d82-61ad5dbae658" providerId="ADAL" clId="{52EB7E69-4866-42DE-B218-0010DF435E5D}" dt="2020-06-09T10:50:04.968" v="914" actId="26606"/>
          <ac:spMkLst>
            <pc:docMk/>
            <pc:sldMk cId="1253198896" sldId="275"/>
            <ac:spMk id="19" creationId="{C7F28D52-2A5F-4D23-81AE-7CB8B591C7AF}"/>
          </ac:spMkLst>
        </pc:spChg>
        <pc:spChg chg="add del">
          <ac:chgData name="חיה לוינגר" userId="5d951fd5-b2c4-4aa8-8d82-61ad5dbae658" providerId="ADAL" clId="{52EB7E69-4866-42DE-B218-0010DF435E5D}" dt="2020-06-09T10:50:04.968" v="914" actId="26606"/>
          <ac:spMkLst>
            <pc:docMk/>
            <pc:sldMk cId="1253198896" sldId="275"/>
            <ac:spMk id="21" creationId="{3629484E-3792-4B3D-89AD-7C8A1ED0E0D4}"/>
          </ac:spMkLst>
        </pc:spChg>
        <pc:spChg chg="add">
          <ac:chgData name="חיה לוינגר" userId="5d951fd5-b2c4-4aa8-8d82-61ad5dbae658" providerId="ADAL" clId="{52EB7E69-4866-42DE-B218-0010DF435E5D}" dt="2020-06-09T10:50:04.968" v="914" actId="26606"/>
          <ac:spMkLst>
            <pc:docMk/>
            <pc:sldMk cId="1253198896" sldId="275"/>
            <ac:spMk id="26" creationId="{FFD48BC7-DC40-47DE-87EE-9F4B6ECB9ABB}"/>
          </ac:spMkLst>
        </pc:spChg>
        <pc:spChg chg="add">
          <ac:chgData name="חיה לוינגר" userId="5d951fd5-b2c4-4aa8-8d82-61ad5dbae658" providerId="ADAL" clId="{52EB7E69-4866-42DE-B218-0010DF435E5D}" dt="2020-06-09T10:50:04.968" v="914" actId="26606"/>
          <ac:spMkLst>
            <pc:docMk/>
            <pc:sldMk cId="1253198896" sldId="275"/>
            <ac:spMk id="28" creationId="{E502BBC7-2C76-46F3-BC24-5985BC13DB88}"/>
          </ac:spMkLst>
        </pc:spChg>
        <pc:spChg chg="add">
          <ac:chgData name="חיה לוינגר" userId="5d951fd5-b2c4-4aa8-8d82-61ad5dbae658" providerId="ADAL" clId="{52EB7E69-4866-42DE-B218-0010DF435E5D}" dt="2020-06-09T10:50:04.968" v="914" actId="26606"/>
          <ac:spMkLst>
            <pc:docMk/>
            <pc:sldMk cId="1253198896" sldId="275"/>
            <ac:spMk id="30" creationId="{C7F28D52-2A5F-4D23-81AE-7CB8B591C7AF}"/>
          </ac:spMkLst>
        </pc:spChg>
        <pc:spChg chg="add">
          <ac:chgData name="חיה לוינגר" userId="5d951fd5-b2c4-4aa8-8d82-61ad5dbae658" providerId="ADAL" clId="{52EB7E69-4866-42DE-B218-0010DF435E5D}" dt="2020-06-09T10:50:04.968" v="914" actId="26606"/>
          <ac:spMkLst>
            <pc:docMk/>
            <pc:sldMk cId="1253198896" sldId="275"/>
            <ac:spMk id="32" creationId="{3629484E-3792-4B3D-89AD-7C8A1ED0E0D4}"/>
          </ac:spMkLst>
        </pc:spChg>
        <pc:picChg chg="add del">
          <ac:chgData name="חיה לוינגר" userId="5d951fd5-b2c4-4aa8-8d82-61ad5dbae658" providerId="ADAL" clId="{52EB7E69-4866-42DE-B218-0010DF435E5D}" dt="2020-06-09T09:04:50.275" v="674" actId="26606"/>
          <ac:picMkLst>
            <pc:docMk/>
            <pc:sldMk cId="1253198896" sldId="275"/>
            <ac:picMk id="10" creationId="{2270F1FA-0425-408F-9861-80BF5AFB276D}"/>
          </ac:picMkLst>
        </pc:picChg>
      </pc:sldChg>
    </pc:docChg>
  </pc:docChgLst>
  <pc:docChgLst>
    <pc:chgData name="חיה לוינגר" userId="5d951fd5-b2c4-4aa8-8d82-61ad5dbae658" providerId="ADAL" clId="{6E1D3276-0CBF-4393-A393-DF416E630EDE}"/>
    <pc:docChg chg="modSld">
      <pc:chgData name="חיה לוינגר" userId="5d951fd5-b2c4-4aa8-8d82-61ad5dbae658" providerId="ADAL" clId="{6E1D3276-0CBF-4393-A393-DF416E630EDE}" dt="2020-06-21T11:27:11.343" v="27" actId="20577"/>
      <pc:docMkLst>
        <pc:docMk/>
      </pc:docMkLst>
      <pc:sldChg chg="modNotesTx">
        <pc:chgData name="חיה לוינגר" userId="5d951fd5-b2c4-4aa8-8d82-61ad5dbae658" providerId="ADAL" clId="{6E1D3276-0CBF-4393-A393-DF416E630EDE}" dt="2020-06-21T11:27:11.343" v="27" actId="20577"/>
        <pc:sldMkLst>
          <pc:docMk/>
          <pc:sldMk cId="349703070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7A9D1-A09E-4C18-BC37-E40BDEE30E58}"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12644-C5C0-4A18-82D4-FA3BA2BA07D9}" type="slidenum">
              <a:rPr lang="en-US" smtClean="0"/>
              <a:t>‹#›</a:t>
            </a:fld>
            <a:endParaRPr lang="en-US"/>
          </a:p>
        </p:txBody>
      </p:sp>
    </p:spTree>
    <p:extLst>
      <p:ext uri="{BB962C8B-B14F-4D97-AF65-F5344CB8AC3E}">
        <p14:creationId xmlns:p14="http://schemas.microsoft.com/office/powerpoint/2010/main" val="59534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להוסיף דוגמא עם כמה פיצ'רים.</a:t>
            </a:r>
          </a:p>
        </p:txBody>
      </p:sp>
      <p:sp>
        <p:nvSpPr>
          <p:cNvPr id="4" name="מציין מיקום של מספר שקופית 3"/>
          <p:cNvSpPr>
            <a:spLocks noGrp="1"/>
          </p:cNvSpPr>
          <p:nvPr>
            <p:ph type="sldNum" sz="quarter" idx="5"/>
          </p:nvPr>
        </p:nvSpPr>
        <p:spPr/>
        <p:txBody>
          <a:bodyPr/>
          <a:lstStyle/>
          <a:p>
            <a:fld id="{3BE12644-C5C0-4A18-82D4-FA3BA2BA07D9}" type="slidenum">
              <a:rPr lang="en-US" smtClean="0"/>
              <a:t>1</a:t>
            </a:fld>
            <a:endParaRPr lang="en-US"/>
          </a:p>
        </p:txBody>
      </p:sp>
    </p:spTree>
    <p:extLst>
      <p:ext uri="{BB962C8B-B14F-4D97-AF65-F5344CB8AC3E}">
        <p14:creationId xmlns:p14="http://schemas.microsoft.com/office/powerpoint/2010/main" val="1926555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E12644-C5C0-4A18-82D4-FA3BA2BA07D9}" type="slidenum">
              <a:rPr lang="en-US" smtClean="0"/>
              <a:t>19</a:t>
            </a:fld>
            <a:endParaRPr lang="en-US"/>
          </a:p>
        </p:txBody>
      </p:sp>
    </p:spTree>
    <p:extLst>
      <p:ext uri="{BB962C8B-B14F-4D97-AF65-F5344CB8AC3E}">
        <p14:creationId xmlns:p14="http://schemas.microsoft.com/office/powerpoint/2010/main" val="27865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E12644-C5C0-4A18-82D4-FA3BA2BA07D9}" type="slidenum">
              <a:rPr lang="en-US" smtClean="0"/>
              <a:t>20</a:t>
            </a:fld>
            <a:endParaRPr lang="en-US"/>
          </a:p>
        </p:txBody>
      </p:sp>
    </p:spTree>
    <p:extLst>
      <p:ext uri="{BB962C8B-B14F-4D97-AF65-F5344CB8AC3E}">
        <p14:creationId xmlns:p14="http://schemas.microsoft.com/office/powerpoint/2010/main" val="2820818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E12644-C5C0-4A18-82D4-FA3BA2BA07D9}" type="slidenum">
              <a:rPr lang="en-US" smtClean="0"/>
              <a:t>21</a:t>
            </a:fld>
            <a:endParaRPr lang="en-US"/>
          </a:p>
        </p:txBody>
      </p:sp>
    </p:spTree>
    <p:extLst>
      <p:ext uri="{BB962C8B-B14F-4D97-AF65-F5344CB8AC3E}">
        <p14:creationId xmlns:p14="http://schemas.microsoft.com/office/powerpoint/2010/main" val="296797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he-IL" dirty="0"/>
          </a:p>
        </p:txBody>
      </p:sp>
      <p:sp>
        <p:nvSpPr>
          <p:cNvPr id="4" name="מציין מיקום של מספר שקופית 3"/>
          <p:cNvSpPr>
            <a:spLocks noGrp="1"/>
          </p:cNvSpPr>
          <p:nvPr>
            <p:ph type="sldNum" sz="quarter" idx="10"/>
          </p:nvPr>
        </p:nvSpPr>
        <p:spPr/>
        <p:txBody>
          <a:bodyPr/>
          <a:lstStyle/>
          <a:p>
            <a:fld id="{D03EDF6C-9A2B-43AE-A021-167BF778B1A3}" type="slidenum">
              <a:rPr lang="en-US" smtClean="0"/>
              <a:t>3</a:t>
            </a:fld>
            <a:endParaRPr lang="en-US"/>
          </a:p>
        </p:txBody>
      </p:sp>
    </p:spTree>
    <p:extLst>
      <p:ext uri="{BB962C8B-B14F-4D97-AF65-F5344CB8AC3E}">
        <p14:creationId xmlns:p14="http://schemas.microsoft.com/office/powerpoint/2010/main" val="3617753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he-IL" dirty="0"/>
          </a:p>
        </p:txBody>
      </p:sp>
      <p:sp>
        <p:nvSpPr>
          <p:cNvPr id="4" name="מציין מיקום של מספר שקופית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3EDF6C-9A2B-43AE-A021-167BF778B1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763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E12644-C5C0-4A18-82D4-FA3BA2BA07D9}" type="slidenum">
              <a:rPr lang="en-US" smtClean="0"/>
              <a:t>13</a:t>
            </a:fld>
            <a:endParaRPr lang="en-US"/>
          </a:p>
        </p:txBody>
      </p:sp>
    </p:spTree>
    <p:extLst>
      <p:ext uri="{BB962C8B-B14F-4D97-AF65-F5344CB8AC3E}">
        <p14:creationId xmlns:p14="http://schemas.microsoft.com/office/powerpoint/2010/main" val="73290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E12644-C5C0-4A18-82D4-FA3BA2BA07D9}" type="slidenum">
              <a:rPr lang="en-US" smtClean="0"/>
              <a:t>14</a:t>
            </a:fld>
            <a:endParaRPr lang="en-US"/>
          </a:p>
        </p:txBody>
      </p:sp>
    </p:spTree>
    <p:extLst>
      <p:ext uri="{BB962C8B-B14F-4D97-AF65-F5344CB8AC3E}">
        <p14:creationId xmlns:p14="http://schemas.microsoft.com/office/powerpoint/2010/main" val="3684616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E12644-C5C0-4A18-82D4-FA3BA2BA07D9}" type="slidenum">
              <a:rPr lang="en-US" smtClean="0"/>
              <a:t>15</a:t>
            </a:fld>
            <a:endParaRPr lang="en-US"/>
          </a:p>
        </p:txBody>
      </p:sp>
    </p:spTree>
    <p:extLst>
      <p:ext uri="{BB962C8B-B14F-4D97-AF65-F5344CB8AC3E}">
        <p14:creationId xmlns:p14="http://schemas.microsoft.com/office/powerpoint/2010/main" val="234147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E12644-C5C0-4A18-82D4-FA3BA2BA07D9}" type="slidenum">
              <a:rPr lang="en-US" smtClean="0"/>
              <a:t>16</a:t>
            </a:fld>
            <a:endParaRPr lang="en-US"/>
          </a:p>
        </p:txBody>
      </p:sp>
    </p:spTree>
    <p:extLst>
      <p:ext uri="{BB962C8B-B14F-4D97-AF65-F5344CB8AC3E}">
        <p14:creationId xmlns:p14="http://schemas.microsoft.com/office/powerpoint/2010/main" val="3201859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E12644-C5C0-4A18-82D4-FA3BA2BA07D9}" type="slidenum">
              <a:rPr lang="en-US" smtClean="0"/>
              <a:t>17</a:t>
            </a:fld>
            <a:endParaRPr lang="en-US"/>
          </a:p>
        </p:txBody>
      </p:sp>
    </p:spTree>
    <p:extLst>
      <p:ext uri="{BB962C8B-B14F-4D97-AF65-F5344CB8AC3E}">
        <p14:creationId xmlns:p14="http://schemas.microsoft.com/office/powerpoint/2010/main" val="2540384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BE12644-C5C0-4A18-82D4-FA3BA2BA07D9}" type="slidenum">
              <a:rPr lang="en-US" smtClean="0"/>
              <a:t>18</a:t>
            </a:fld>
            <a:endParaRPr lang="en-US"/>
          </a:p>
        </p:txBody>
      </p:sp>
    </p:spTree>
    <p:extLst>
      <p:ext uri="{BB962C8B-B14F-4D97-AF65-F5344CB8AC3E}">
        <p14:creationId xmlns:p14="http://schemas.microsoft.com/office/powerpoint/2010/main" val="408238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C1A9-2A52-4E6D-9A35-C57B1190F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16A742-7E75-4AB2-A8AE-633C0EC390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247CDE-04C1-4EEF-B730-C34239299826}"/>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5" name="Footer Placeholder 4">
            <a:extLst>
              <a:ext uri="{FF2B5EF4-FFF2-40B4-BE49-F238E27FC236}">
                <a16:creationId xmlns:a16="http://schemas.microsoft.com/office/drawing/2014/main" id="{1C52F7E9-B99D-4E08-9B82-9D924238E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DEBA1-2158-4118-8DD9-401A417166A5}"/>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384795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6647-9BC7-4CF3-B3D1-4C433AF2C9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7F37D-846A-4252-A4E3-764D6CB080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C9C60-2CA4-42E4-A6A2-01672AB619FF}"/>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5" name="Footer Placeholder 4">
            <a:extLst>
              <a:ext uri="{FF2B5EF4-FFF2-40B4-BE49-F238E27FC236}">
                <a16:creationId xmlns:a16="http://schemas.microsoft.com/office/drawing/2014/main" id="{418936D7-F01E-48DC-AEA1-58625175F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98548-9614-4411-8FCC-093BC66A87D1}"/>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41442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612C1-23CF-4C9D-98A6-724A71FEA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4F7346-5B7A-4FE7-8A1F-F2657E432E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14937-01AD-46BE-ABCA-EB17113A8CD4}"/>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5" name="Footer Placeholder 4">
            <a:extLst>
              <a:ext uri="{FF2B5EF4-FFF2-40B4-BE49-F238E27FC236}">
                <a16:creationId xmlns:a16="http://schemas.microsoft.com/office/drawing/2014/main" id="{D7D31056-089E-4DCF-B575-DA65AF193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1D619-3934-4377-9519-F22011AE21A8}"/>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362160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AD72-3A20-4665-8F51-2B2B34993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A638C-19B8-4349-BC48-6537600E99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E4429-9B4C-49FB-B85B-C89DF86DADCF}"/>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5" name="Footer Placeholder 4">
            <a:extLst>
              <a:ext uri="{FF2B5EF4-FFF2-40B4-BE49-F238E27FC236}">
                <a16:creationId xmlns:a16="http://schemas.microsoft.com/office/drawing/2014/main" id="{8AF23EF1-248B-4BB5-BD1B-23DA9EA59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912F0-2F82-4B77-A8A3-7A674BA30CA3}"/>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185224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56AF-13BB-4FDF-8BBE-27A4198EC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C2DED3-3F0A-4E28-B350-47F5BC3D4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DEB8B4-23BC-47DF-BE27-F1D67A71C152}"/>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5" name="Footer Placeholder 4">
            <a:extLst>
              <a:ext uri="{FF2B5EF4-FFF2-40B4-BE49-F238E27FC236}">
                <a16:creationId xmlns:a16="http://schemas.microsoft.com/office/drawing/2014/main" id="{88331173-8CBA-4554-A6B4-A8165F6FC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ECAB8-4520-42D3-AA0A-68C2E35EB576}"/>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227019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6014-CB3D-4A22-AE0A-08E2323C6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1407D6-B1F4-4FD8-BB5B-0601C08759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E42D75-84B8-447A-8C70-3625EEFF74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16FEE-B2D4-48F0-B117-3C1F5A03A4EF}"/>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6" name="Footer Placeholder 5">
            <a:extLst>
              <a:ext uri="{FF2B5EF4-FFF2-40B4-BE49-F238E27FC236}">
                <a16:creationId xmlns:a16="http://schemas.microsoft.com/office/drawing/2014/main" id="{8F69F7FE-18E2-4CBB-B543-D84262A6F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EFECC-0AFE-423D-995E-458ACB669DE7}"/>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193880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39E3-6724-4215-8637-42738B225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1C432F-6810-4806-8A83-74A2B2285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DA49F7-7D64-41EF-B695-50D065881D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1F984-B2FC-4D0C-85DE-4D4A5346D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19B8AA-4D85-456C-9BAC-0849F18089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8680F-7565-4993-8D1A-31E30E57D753}"/>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8" name="Footer Placeholder 7">
            <a:extLst>
              <a:ext uri="{FF2B5EF4-FFF2-40B4-BE49-F238E27FC236}">
                <a16:creationId xmlns:a16="http://schemas.microsoft.com/office/drawing/2014/main" id="{3BB4A976-EF87-4A34-BC55-97460AC86E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D0F699-E812-4CCE-A73C-81F13EAD7A24}"/>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331474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65AA-71FE-4BD5-AC22-C5A766CB4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6F9E02-CA8B-4AA0-992D-899D09F44B4B}"/>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4" name="Footer Placeholder 3">
            <a:extLst>
              <a:ext uri="{FF2B5EF4-FFF2-40B4-BE49-F238E27FC236}">
                <a16:creationId xmlns:a16="http://schemas.microsoft.com/office/drawing/2014/main" id="{E40A7C2A-65E7-4B31-9B63-DEA4A63A78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7DB0EF-127E-488F-8EF1-8DF1E3DD54A6}"/>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279337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AC16E5-8D7D-4BBE-8D6D-A78CF8651CD9}"/>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3" name="Footer Placeholder 2">
            <a:extLst>
              <a:ext uri="{FF2B5EF4-FFF2-40B4-BE49-F238E27FC236}">
                <a16:creationId xmlns:a16="http://schemas.microsoft.com/office/drawing/2014/main" id="{DBFF8A19-98E0-4215-8AF9-AD910C34B1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47C7C1-9494-4856-B92A-F7E4C636BA71}"/>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79142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029B-A670-4D0C-999F-843BB0030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E988BE-3D20-4C6C-84C8-B8BACD142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B4E930-B51A-4274-BB9C-98969D667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44146B-CC0A-4764-A9A4-630861A70290}"/>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6" name="Footer Placeholder 5">
            <a:extLst>
              <a:ext uri="{FF2B5EF4-FFF2-40B4-BE49-F238E27FC236}">
                <a16:creationId xmlns:a16="http://schemas.microsoft.com/office/drawing/2014/main" id="{BB60CF5A-B50B-4821-9650-FDA4D3ECE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66B17-C487-4849-B917-B68027D65C68}"/>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254490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F18A-7983-4C67-A16C-0D06A3AF1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E0B873-6E8E-4C2C-B4EE-7D7CC877D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BA4CEE-C1AF-42EC-B610-307D1C0CB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44E362-1BB6-4FB4-8FDE-39DC561BB94C}"/>
              </a:ext>
            </a:extLst>
          </p:cNvPr>
          <p:cNvSpPr>
            <a:spLocks noGrp="1"/>
          </p:cNvSpPr>
          <p:nvPr>
            <p:ph type="dt" sz="half" idx="10"/>
          </p:nvPr>
        </p:nvSpPr>
        <p:spPr/>
        <p:txBody>
          <a:bodyPr/>
          <a:lstStyle/>
          <a:p>
            <a:fld id="{32A2FBF7-300D-48DF-A86B-1720798CF21F}" type="datetimeFigureOut">
              <a:rPr lang="en-US" smtClean="0"/>
              <a:t>6/9/2021</a:t>
            </a:fld>
            <a:endParaRPr lang="en-US"/>
          </a:p>
        </p:txBody>
      </p:sp>
      <p:sp>
        <p:nvSpPr>
          <p:cNvPr id="6" name="Footer Placeholder 5">
            <a:extLst>
              <a:ext uri="{FF2B5EF4-FFF2-40B4-BE49-F238E27FC236}">
                <a16:creationId xmlns:a16="http://schemas.microsoft.com/office/drawing/2014/main" id="{7A1F3E7A-CB31-40FA-ADFB-CD7A91D7C7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3CF8F-1856-41DE-9938-D4592D88AD61}"/>
              </a:ext>
            </a:extLst>
          </p:cNvPr>
          <p:cNvSpPr>
            <a:spLocks noGrp="1"/>
          </p:cNvSpPr>
          <p:nvPr>
            <p:ph type="sldNum" sz="quarter" idx="12"/>
          </p:nvPr>
        </p:nvSpPr>
        <p:spPr/>
        <p:txBody>
          <a:bodyPr/>
          <a:lstStyle/>
          <a:p>
            <a:fld id="{D4F98614-D013-4C5F-984C-C850DA68EA45}" type="slidenum">
              <a:rPr lang="en-US" smtClean="0"/>
              <a:t>‹#›</a:t>
            </a:fld>
            <a:endParaRPr lang="en-US"/>
          </a:p>
        </p:txBody>
      </p:sp>
    </p:spTree>
    <p:extLst>
      <p:ext uri="{BB962C8B-B14F-4D97-AF65-F5344CB8AC3E}">
        <p14:creationId xmlns:p14="http://schemas.microsoft.com/office/powerpoint/2010/main" val="245837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CB3F2-ECF7-44CB-B681-D3C7F4A4E2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90FD39-CED9-4253-816D-E59258CBDF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808D0-A9C1-4A0D-91D0-42A8003B5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2FBF7-300D-48DF-A86B-1720798CF21F}" type="datetimeFigureOut">
              <a:rPr lang="en-US" smtClean="0"/>
              <a:t>6/9/2021</a:t>
            </a:fld>
            <a:endParaRPr lang="en-US"/>
          </a:p>
        </p:txBody>
      </p:sp>
      <p:sp>
        <p:nvSpPr>
          <p:cNvPr id="5" name="Footer Placeholder 4">
            <a:extLst>
              <a:ext uri="{FF2B5EF4-FFF2-40B4-BE49-F238E27FC236}">
                <a16:creationId xmlns:a16="http://schemas.microsoft.com/office/drawing/2014/main" id="{1EE4FB67-1425-4AE4-AE40-78B37D779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876302-1FC1-45D9-BEA7-D9A27ACFA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98614-D013-4C5F-984C-C850DA68EA45}" type="slidenum">
              <a:rPr lang="en-US" smtClean="0"/>
              <a:t>‹#›</a:t>
            </a:fld>
            <a:endParaRPr lang="en-US"/>
          </a:p>
        </p:txBody>
      </p:sp>
    </p:spTree>
    <p:extLst>
      <p:ext uri="{BB962C8B-B14F-4D97-AF65-F5344CB8AC3E}">
        <p14:creationId xmlns:p14="http://schemas.microsoft.com/office/powerpoint/2010/main" val="1207469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93F77E-1E83-42A9-AE99-C8B940016C11}"/>
              </a:ext>
            </a:extLst>
          </p:cNvPr>
          <p:cNvSpPr>
            <a:spLocks noGrp="1"/>
          </p:cNvSpPr>
          <p:nvPr>
            <p:ph type="ctrTitle"/>
          </p:nvPr>
        </p:nvSpPr>
        <p:spPr>
          <a:xfrm>
            <a:off x="1524003" y="1999615"/>
            <a:ext cx="9144000" cy="2764028"/>
          </a:xfrm>
        </p:spPr>
        <p:txBody>
          <a:bodyPr anchor="ctr">
            <a:normAutofit/>
          </a:bodyPr>
          <a:lstStyle/>
          <a:p>
            <a:r>
              <a:rPr lang="en-US" sz="13800" b="1" dirty="0"/>
              <a:t>2019</a:t>
            </a:r>
            <a:br>
              <a:rPr lang="en-US" sz="13800" dirty="0"/>
            </a:br>
            <a:r>
              <a:rPr lang="he-IL" sz="4400" dirty="0">
                <a:effectLst/>
                <a:latin typeface="Guttman Yad-Brush" panose="02010401010101010101" pitchFamily="2" charset="-79"/>
                <a:ea typeface="Calibri" panose="020F0502020204030204" pitchFamily="34" charset="0"/>
                <a:cs typeface="Guttman Yad-Brush" panose="02010401010101010101" pitchFamily="2" charset="-79"/>
              </a:rPr>
              <a:t>סמסטר ב' מועד א' </a:t>
            </a:r>
            <a:endParaRPr lang="en-US" sz="13800" dirty="0">
              <a:cs typeface="Guttman Yad-Brush" panose="02010401010101010101" pitchFamily="2" charset="-79"/>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7030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2 -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Normalization + Relational DB + Cassandra</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(20 נק')</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a:t>
            </a:r>
            <a:endParaRPr lang="he-IL"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9" name="מציין מיקום תוכן 2">
            <a:extLst>
              <a:ext uri="{FF2B5EF4-FFF2-40B4-BE49-F238E27FC236}">
                <a16:creationId xmlns:a16="http://schemas.microsoft.com/office/drawing/2014/main" id="{2F5F7B49-C2FF-4074-A441-3CD1617BA4E5}"/>
              </a:ext>
            </a:extLst>
          </p:cNvPr>
          <p:cNvSpPr>
            <a:spLocks noGrp="1"/>
          </p:cNvSpPr>
          <p:nvPr>
            <p:ph idx="1"/>
          </p:nvPr>
        </p:nvSpPr>
        <p:spPr>
          <a:xfrm>
            <a:off x="141133" y="1236667"/>
            <a:ext cx="11715176" cy="5283658"/>
          </a:xfrm>
        </p:spPr>
        <p:txBody>
          <a:bodyPr>
            <a:normAutofit/>
          </a:bodyPr>
          <a:lstStyle/>
          <a:p>
            <a:pPr indent="0" algn="r" rtl="1">
              <a:lnSpc>
                <a:spcPct val="150000"/>
              </a:lnSpc>
              <a:spcAft>
                <a:spcPts val="1000"/>
              </a:spcAft>
              <a:buNone/>
            </a:pPr>
            <a:r>
              <a:rPr lang="he-IL" sz="2400" dirty="0">
                <a:latin typeface="Guttman Yad-Brush" panose="02010401010101010101" pitchFamily="2" charset="-79"/>
                <a:cs typeface="Guttman Yad-Brush" panose="02010401010101010101" pitchFamily="2" charset="-79"/>
              </a:rPr>
              <a:t>נבדוק רמת נורמליזציה עבור כל טבלה:</a:t>
            </a:r>
          </a:p>
          <a:p>
            <a:pPr marL="0" indent="0">
              <a:buNone/>
            </a:pPr>
            <a:r>
              <a:rPr lang="en-US" sz="2400" dirty="0" err="1"/>
              <a:t>Manager_phoons</a:t>
            </a:r>
            <a:r>
              <a:rPr lang="en-US" sz="2400" dirty="0"/>
              <a:t>(M_ID, </a:t>
            </a:r>
            <a:r>
              <a:rPr lang="en-US" sz="2400" u="sng" dirty="0" err="1"/>
              <a:t>Phon_Number</a:t>
            </a:r>
            <a:r>
              <a:rPr lang="en-US" sz="2400" dirty="0"/>
              <a:t>)</a:t>
            </a:r>
            <a:endParaRPr lang="he-IL" sz="2400" dirty="0"/>
          </a:p>
          <a:p>
            <a:pPr marL="685800" indent="-457200" algn="r" rtl="1">
              <a:lnSpc>
                <a:spcPct val="150000"/>
              </a:lnSpc>
              <a:spcAft>
                <a:spcPts val="1000"/>
              </a:spcAft>
              <a:buFont typeface="Wingdings" panose="05000000000000000000" pitchFamily="2" charset="2"/>
              <a:buChar char="ü"/>
            </a:pPr>
            <a:r>
              <a:rPr lang="en-US" sz="2400" dirty="0"/>
              <a:t>NF1</a:t>
            </a:r>
            <a:r>
              <a:rPr lang="he-IL" sz="2400" dirty="0"/>
              <a:t> - אין שדות מחושבים או מורכבים.</a:t>
            </a:r>
          </a:p>
          <a:p>
            <a:pPr marL="685800" indent="-457200" algn="r" rtl="1">
              <a:lnSpc>
                <a:spcPct val="150000"/>
              </a:lnSpc>
              <a:spcAft>
                <a:spcPts val="1000"/>
              </a:spcAft>
              <a:buFont typeface="Wingdings" panose="05000000000000000000" pitchFamily="2" charset="2"/>
              <a:buChar char="ü"/>
            </a:pPr>
            <a:r>
              <a:rPr lang="en-US" sz="2400" dirty="0"/>
              <a:t>NF2</a:t>
            </a:r>
            <a:r>
              <a:rPr lang="he-IL" sz="2400" dirty="0"/>
              <a:t> – אין </a:t>
            </a:r>
            <a:r>
              <a:rPr lang="en-US" sz="2400" dirty="0"/>
              <a:t>non-prime</a:t>
            </a:r>
            <a:r>
              <a:rPr lang="he-IL" sz="2400" dirty="0"/>
              <a:t> שתלוי בתת קבוצה של </a:t>
            </a:r>
            <a:r>
              <a:rPr lang="en-US" sz="2400" dirty="0"/>
              <a:t>candidate-key</a:t>
            </a:r>
            <a:r>
              <a:rPr lang="he-IL" sz="2400" dirty="0"/>
              <a:t>.</a:t>
            </a:r>
          </a:p>
          <a:p>
            <a:pPr marL="685800" indent="-457200" algn="r" rtl="1">
              <a:lnSpc>
                <a:spcPct val="150000"/>
              </a:lnSpc>
              <a:spcAft>
                <a:spcPts val="1000"/>
              </a:spcAft>
              <a:buFont typeface="Wingdings" panose="05000000000000000000" pitchFamily="2" charset="2"/>
              <a:buChar char="ü"/>
            </a:pPr>
            <a:r>
              <a:rPr lang="en-US" sz="2400" dirty="0"/>
              <a:t>NF3</a:t>
            </a:r>
            <a:r>
              <a:rPr lang="he-IL" sz="2400" dirty="0"/>
              <a:t> – אין </a:t>
            </a:r>
            <a:r>
              <a:rPr lang="en-US" sz="2400" dirty="0"/>
              <a:t>non-prime</a:t>
            </a:r>
            <a:r>
              <a:rPr lang="he-IL" sz="2400" dirty="0"/>
              <a:t> שתלוי בקבוצה שאינה </a:t>
            </a:r>
            <a:r>
              <a:rPr lang="en-US" sz="2400" dirty="0"/>
              <a:t>super-key</a:t>
            </a:r>
            <a:r>
              <a:rPr lang="he-IL" sz="2400" dirty="0"/>
              <a:t>.</a:t>
            </a:r>
          </a:p>
          <a:p>
            <a:pPr marL="685800" indent="-457200" algn="r" rtl="1">
              <a:lnSpc>
                <a:spcPct val="150000"/>
              </a:lnSpc>
              <a:spcAft>
                <a:spcPts val="1000"/>
              </a:spcAft>
              <a:buFont typeface="Wingdings" panose="05000000000000000000" pitchFamily="2" charset="2"/>
              <a:buChar char="ü"/>
            </a:pPr>
            <a:r>
              <a:rPr lang="en-US" sz="2400" dirty="0"/>
              <a:t>NF3.5</a:t>
            </a:r>
            <a:r>
              <a:rPr lang="he-IL" sz="2400" dirty="0"/>
              <a:t> – כל קבוצה שגוררת קבוצה זרה אחרת היא </a:t>
            </a:r>
            <a:r>
              <a:rPr lang="en-US" sz="2400" dirty="0"/>
              <a:t>super-key</a:t>
            </a:r>
            <a:r>
              <a:rPr lang="he-IL" sz="2400" dirty="0"/>
              <a:t>.</a:t>
            </a:r>
          </a:p>
          <a:p>
            <a:pPr marL="685800" indent="-457200" algn="r" rtl="1">
              <a:lnSpc>
                <a:spcPct val="150000"/>
              </a:lnSpc>
              <a:spcAft>
                <a:spcPts val="1000"/>
              </a:spcAft>
              <a:buFont typeface="Wingdings" panose="05000000000000000000" pitchFamily="2" charset="2"/>
              <a:buChar char="ü"/>
            </a:pPr>
            <a:r>
              <a:rPr lang="en-US" sz="2400" dirty="0"/>
              <a:t>NF4</a:t>
            </a:r>
            <a:r>
              <a:rPr lang="he-IL" sz="2400" dirty="0"/>
              <a:t> - אין יותר מתלות רב ערכית אחת.</a:t>
            </a:r>
          </a:p>
          <a:p>
            <a:pPr marL="685800" indent="-457200" algn="r" rtl="1">
              <a:lnSpc>
                <a:spcPct val="150000"/>
              </a:lnSpc>
              <a:spcAft>
                <a:spcPts val="1000"/>
              </a:spcAft>
              <a:buFont typeface="Wingdings" panose="05000000000000000000" pitchFamily="2" charset="2"/>
              <a:buChar char="ü"/>
            </a:pPr>
            <a:endParaRPr lang="en-US" sz="2400" dirty="0"/>
          </a:p>
          <a:p>
            <a:pPr indent="0" algn="r" rtl="1">
              <a:lnSpc>
                <a:spcPct val="150000"/>
              </a:lnSpc>
              <a:spcAft>
                <a:spcPts val="1000"/>
              </a:spcAft>
              <a:buNone/>
            </a:pPr>
            <a:endParaRPr lang="he-IL" sz="2400" dirty="0">
              <a:latin typeface="Guttman Yad-Brush" panose="02010401010101010101" pitchFamily="2" charset="-79"/>
              <a:cs typeface="Guttman Yad-Brush" panose="02010401010101010101" pitchFamily="2" charset="-79"/>
            </a:endParaRPr>
          </a:p>
          <a:p>
            <a:pPr indent="0" algn="r" rtl="1">
              <a:lnSpc>
                <a:spcPct val="150000"/>
              </a:lnSpc>
              <a:spcAft>
                <a:spcPts val="1000"/>
              </a:spcAft>
              <a:buNone/>
            </a:pPr>
            <a:endParaRPr lang="he-IL" sz="2400" dirty="0">
              <a:latin typeface="Guttman Yad-Brush" panose="02010401010101010101" pitchFamily="2" charset="-79"/>
              <a:cs typeface="Guttman Yad-Brush" panose="02010401010101010101" pitchFamily="2" charset="-79"/>
            </a:endParaRPr>
          </a:p>
          <a:p>
            <a:pPr marL="685800" indent="-457200" algn="r" rtl="1">
              <a:lnSpc>
                <a:spcPct val="150000"/>
              </a:lnSpc>
              <a:spcAft>
                <a:spcPts val="100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indent="-457200" algn="r" rtl="1">
              <a:lnSpc>
                <a:spcPct val="150000"/>
              </a:lnSpc>
              <a:spcAft>
                <a:spcPts val="1000"/>
              </a:spcAft>
              <a:buFont typeface="+mj-lt"/>
              <a:buAutoNum type="arabicPeriod"/>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772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71D477E-A01F-442D-8811-E34CFD2DBB48}"/>
              </a:ext>
            </a:extLst>
          </p:cNvPr>
          <p:cNvSpPr>
            <a:spLocks noGrp="1"/>
          </p:cNvSpPr>
          <p:nvPr>
            <p:ph idx="1"/>
          </p:nvPr>
        </p:nvSpPr>
        <p:spPr>
          <a:xfrm>
            <a:off x="852616" y="1137893"/>
            <a:ext cx="10961414" cy="5394869"/>
          </a:xfrm>
        </p:spPr>
        <p:txBody>
          <a:bodyPr>
            <a:normAutofit/>
          </a:bodyPr>
          <a:lstStyle/>
          <a:p>
            <a:pPr marL="0" lvl="0" indent="0" algn="r" rtl="1">
              <a:lnSpc>
                <a:spcPct val="150000"/>
              </a:lnSpc>
              <a:buNone/>
            </a:pPr>
            <a:r>
              <a:rPr lang="he-IL" sz="2400" dirty="0">
                <a:effectLst/>
                <a:latin typeface="Calibri" panose="020F0502020204030204" pitchFamily="34" charset="0"/>
                <a:ea typeface="Calibri" panose="020F0502020204030204" pitchFamily="34" charset="0"/>
                <a:cs typeface="Arial" panose="020B0604020202020204" pitchFamily="34" charset="0"/>
              </a:rPr>
              <a:t>כעת הניחו שמדובר בבסיס נתונים ענק אותו אתם רוצים לבנות ב</a:t>
            </a:r>
            <a:r>
              <a:rPr lang="en-US" sz="2400" dirty="0">
                <a:effectLst/>
                <a:latin typeface="Calibri" panose="020F0502020204030204" pitchFamily="34" charset="0"/>
                <a:ea typeface="Calibri" panose="020F0502020204030204" pitchFamily="34" charset="0"/>
                <a:cs typeface="Arial" panose="020B0604020202020204" pitchFamily="34" charset="0"/>
              </a:rPr>
              <a:t>Cassandra</a:t>
            </a:r>
            <a:r>
              <a:rPr lang="he-IL" sz="2400" dirty="0">
                <a:effectLst/>
                <a:latin typeface="Calibri" panose="020F0502020204030204" pitchFamily="34" charset="0"/>
                <a:ea typeface="Calibri" panose="020F0502020204030204" pitchFamily="34" charset="0"/>
                <a:cs typeface="Arial" panose="020B0604020202020204" pitchFamily="34" charset="0"/>
              </a:rPr>
              <a:t>. הניחו שמתבצעות אלפי קריאות (שאילתות) בדקה שנותנות את מספר החדר ומבקשות את כל מספרי הטלפון של האחראים על כל המדפסות באותו החדר. כמו כן, ישנן אלפי קריאות בדקה שנותנת שם ושם משפחה של אחראי/ת ומבקשות את כל מספרי הטלפון של האחראי/ת (ייתכן שישנם מספר אחראים עם אותו השם, במקרה זה יש להחזיר את מספרי הטלפון של כולם).</a:t>
            </a:r>
          </a:p>
          <a:p>
            <a:pPr marL="0" lvl="0" indent="0" algn="r" rtl="1">
              <a:lnSpc>
                <a:spcPct val="150000"/>
              </a:lnSpc>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indent="0" algn="ctr" rtl="1">
              <a:lnSpc>
                <a:spcPct val="150000"/>
              </a:lnSpc>
              <a:spcAft>
                <a:spcPts val="1000"/>
              </a:spcAft>
              <a:buNone/>
            </a:pPr>
            <a:r>
              <a:rPr lang="he-IL" sz="2400" dirty="0">
                <a:effectLst/>
                <a:latin typeface="Guttman Yad-Brush" panose="02010401010101010101" pitchFamily="2" charset="-79"/>
                <a:ea typeface="Calibri" panose="020F0502020204030204" pitchFamily="34" charset="0"/>
                <a:cs typeface="Guttman Yad-Brush" panose="02010401010101010101" pitchFamily="2" charset="-79"/>
              </a:rPr>
              <a:t>2. האם הייתם יוצרים </a:t>
            </a:r>
            <a:r>
              <a:rPr lang="he-IL" sz="2400" dirty="0" err="1">
                <a:effectLst/>
                <a:latin typeface="Guttman Yad-Brush" panose="02010401010101010101" pitchFamily="2" charset="-79"/>
                <a:ea typeface="Calibri" panose="020F0502020204030204" pitchFamily="34" charset="0"/>
                <a:cs typeface="Guttman Yad-Brush" panose="02010401010101010101" pitchFamily="2" charset="-79"/>
              </a:rPr>
              <a:t>רלציות</a:t>
            </a:r>
            <a:r>
              <a:rPr lang="he-IL" sz="2400" dirty="0">
                <a:effectLst/>
                <a:latin typeface="Guttman Yad-Brush" panose="02010401010101010101" pitchFamily="2" charset="-79"/>
                <a:ea typeface="Calibri" panose="020F0502020204030204" pitchFamily="34" charset="0"/>
                <a:cs typeface="Guttman Yad-Brush" panose="02010401010101010101" pitchFamily="2" charset="-79"/>
              </a:rPr>
              <a:t> שונות לצורך דאטה-</a:t>
            </a:r>
            <a:r>
              <a:rPr lang="he-IL" sz="2400" dirty="0" err="1">
                <a:effectLst/>
                <a:latin typeface="Guttman Yad-Brush" panose="02010401010101010101" pitchFamily="2" charset="-79"/>
                <a:ea typeface="Calibri" panose="020F0502020204030204" pitchFamily="34" charset="0"/>
                <a:cs typeface="Guttman Yad-Brush" panose="02010401010101010101" pitchFamily="2" charset="-79"/>
              </a:rPr>
              <a:t>בייס</a:t>
            </a:r>
            <a:r>
              <a:rPr lang="he-IL" sz="2400" dirty="0">
                <a:effectLst/>
                <a:latin typeface="Guttman Yad-Brush" panose="02010401010101010101" pitchFamily="2" charset="-79"/>
                <a:ea typeface="Calibri" panose="020F0502020204030204" pitchFamily="34" charset="0"/>
                <a:cs typeface="Guttman Yad-Brush" panose="02010401010101010101" pitchFamily="2" charset="-79"/>
              </a:rPr>
              <a:t> זה ב</a:t>
            </a:r>
            <a:r>
              <a:rPr lang="en-US" sz="2400" dirty="0">
                <a:effectLst/>
                <a:latin typeface="Calibri" panose="020F0502020204030204" pitchFamily="34" charset="0"/>
                <a:ea typeface="Calibri" panose="020F0502020204030204" pitchFamily="34" charset="0"/>
                <a:cs typeface="Guttman Yad-Brush" panose="02010401010101010101" pitchFamily="2" charset="-79"/>
              </a:rPr>
              <a:t>Cassandra</a:t>
            </a:r>
            <a:r>
              <a:rPr lang="he-IL" sz="2400" dirty="0">
                <a:effectLst/>
                <a:latin typeface="Guttman Yad-Brush" panose="02010401010101010101" pitchFamily="2" charset="-79"/>
                <a:ea typeface="Calibri" panose="020F0502020204030204" pitchFamily="34" charset="0"/>
                <a:cs typeface="Guttman Yad-Brush" panose="02010401010101010101" pitchFamily="2" charset="-79"/>
              </a:rPr>
              <a:t>? אם כן, פרטו, אם לא, נמקו. (8 נק')</a:t>
            </a:r>
            <a:endParaRPr lang="en-US" sz="2400" dirty="0">
              <a:effectLst/>
              <a:latin typeface="Calibri" panose="020F0502020204030204" pitchFamily="34" charset="0"/>
              <a:ea typeface="Calibri" panose="020F0502020204030204" pitchFamily="34" charset="0"/>
              <a:cs typeface="Guttman Yad-Brush" panose="02010401010101010101" pitchFamily="2" charset="-79"/>
            </a:endParaRPr>
          </a:p>
          <a:p>
            <a:pPr marL="685800" indent="-457200" algn="r" rtl="1">
              <a:lnSpc>
                <a:spcPct val="150000"/>
              </a:lnSpc>
              <a:spcAft>
                <a:spcPts val="1000"/>
              </a:spcAft>
              <a:buFont typeface="+mj-lt"/>
              <a:buAutoNum type="arabicPeriod"/>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685800" indent="-457200" algn="r" rtl="1">
              <a:lnSpc>
                <a:spcPct val="150000"/>
              </a:lnSpc>
              <a:spcAft>
                <a:spcPts val="1000"/>
              </a:spcAft>
              <a:buFont typeface="+mj-lt"/>
              <a:buAutoNum type="arabicPeriod"/>
            </a:pP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2 -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Normalization + Relational DB + Cassandra</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(20 נק')</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a:t>
            </a:r>
            <a:endParaRPr lang="he-IL"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68417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71D477E-A01F-442D-8811-E34CFD2DBB48}"/>
              </a:ext>
            </a:extLst>
          </p:cNvPr>
          <p:cNvSpPr>
            <a:spLocks noGrp="1"/>
          </p:cNvSpPr>
          <p:nvPr>
            <p:ph idx="1"/>
          </p:nvPr>
        </p:nvSpPr>
        <p:spPr>
          <a:xfrm>
            <a:off x="852616" y="1137893"/>
            <a:ext cx="10961414" cy="5394869"/>
          </a:xfrm>
        </p:spPr>
        <p:txBody>
          <a:bodyPr>
            <a:normAutofit/>
          </a:bodyPr>
          <a:lstStyle/>
          <a:p>
            <a:pPr indent="0" algn="ctr" rtl="1">
              <a:lnSpc>
                <a:spcPct val="150000"/>
              </a:lnSpc>
              <a:spcAft>
                <a:spcPts val="1000"/>
              </a:spcAft>
              <a:buNone/>
            </a:pPr>
            <a:r>
              <a:rPr lang="he-IL" sz="2400" dirty="0">
                <a:effectLst/>
                <a:latin typeface="Guttman Yad-Brush" panose="02010401010101010101" pitchFamily="2" charset="-79"/>
                <a:ea typeface="Calibri" panose="020F0502020204030204" pitchFamily="34" charset="0"/>
                <a:cs typeface="Guttman Yad-Brush" panose="02010401010101010101" pitchFamily="2" charset="-79"/>
              </a:rPr>
              <a:t>2. האם הייתם יוצרים </a:t>
            </a:r>
            <a:r>
              <a:rPr lang="he-IL" sz="2400" dirty="0" err="1">
                <a:effectLst/>
                <a:latin typeface="Guttman Yad-Brush" panose="02010401010101010101" pitchFamily="2" charset="-79"/>
                <a:ea typeface="Calibri" panose="020F0502020204030204" pitchFamily="34" charset="0"/>
                <a:cs typeface="Guttman Yad-Brush" panose="02010401010101010101" pitchFamily="2" charset="-79"/>
              </a:rPr>
              <a:t>רלציות</a:t>
            </a:r>
            <a:r>
              <a:rPr lang="he-IL" sz="2400" dirty="0">
                <a:effectLst/>
                <a:latin typeface="Guttman Yad-Brush" panose="02010401010101010101" pitchFamily="2" charset="-79"/>
                <a:ea typeface="Calibri" panose="020F0502020204030204" pitchFamily="34" charset="0"/>
                <a:cs typeface="Guttman Yad-Brush" panose="02010401010101010101" pitchFamily="2" charset="-79"/>
              </a:rPr>
              <a:t> שונות לצורך דאטה-</a:t>
            </a:r>
            <a:r>
              <a:rPr lang="he-IL" sz="2400" dirty="0" err="1">
                <a:effectLst/>
                <a:latin typeface="Guttman Yad-Brush" panose="02010401010101010101" pitchFamily="2" charset="-79"/>
                <a:ea typeface="Calibri" panose="020F0502020204030204" pitchFamily="34" charset="0"/>
                <a:cs typeface="Guttman Yad-Brush" panose="02010401010101010101" pitchFamily="2" charset="-79"/>
              </a:rPr>
              <a:t>בייס</a:t>
            </a:r>
            <a:r>
              <a:rPr lang="he-IL" sz="2400" dirty="0">
                <a:effectLst/>
                <a:latin typeface="Guttman Yad-Brush" panose="02010401010101010101" pitchFamily="2" charset="-79"/>
                <a:ea typeface="Calibri" panose="020F0502020204030204" pitchFamily="34" charset="0"/>
                <a:cs typeface="Guttman Yad-Brush" panose="02010401010101010101" pitchFamily="2" charset="-79"/>
              </a:rPr>
              <a:t> זה ב</a:t>
            </a:r>
            <a:r>
              <a:rPr lang="en-US" sz="2400" dirty="0">
                <a:effectLst/>
                <a:latin typeface="Calibri" panose="020F0502020204030204" pitchFamily="34" charset="0"/>
                <a:ea typeface="Calibri" panose="020F0502020204030204" pitchFamily="34" charset="0"/>
                <a:cs typeface="Guttman Yad-Brush" panose="02010401010101010101" pitchFamily="2" charset="-79"/>
              </a:rPr>
              <a:t>Cassandra</a:t>
            </a:r>
            <a:r>
              <a:rPr lang="he-IL" sz="2400" dirty="0">
                <a:effectLst/>
                <a:latin typeface="Guttman Yad-Brush" panose="02010401010101010101" pitchFamily="2" charset="-79"/>
                <a:ea typeface="Calibri" panose="020F0502020204030204" pitchFamily="34" charset="0"/>
                <a:cs typeface="Guttman Yad-Brush" panose="02010401010101010101" pitchFamily="2" charset="-79"/>
              </a:rPr>
              <a:t>? אם כן, פרטו, אם לא, נמקו. (8 נק')</a:t>
            </a:r>
            <a:endParaRPr lang="en-US" sz="2400" dirty="0">
              <a:effectLst/>
              <a:latin typeface="Calibri" panose="020F0502020204030204" pitchFamily="34" charset="0"/>
              <a:ea typeface="Calibri" panose="020F0502020204030204" pitchFamily="34" charset="0"/>
              <a:cs typeface="Guttman Yad-Brush" panose="02010401010101010101" pitchFamily="2" charset="-79"/>
            </a:endParaRPr>
          </a:p>
          <a:p>
            <a:pPr marL="685800" indent="-457200" algn="r" rtl="1">
              <a:lnSpc>
                <a:spcPct val="150000"/>
              </a:lnSpc>
              <a:spcAft>
                <a:spcPts val="1000"/>
              </a:spcAft>
              <a:buFont typeface="+mj-lt"/>
              <a:buAutoNum type="arabicPeriod"/>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685800" indent="-457200" algn="r" rtl="1">
              <a:lnSpc>
                <a:spcPct val="150000"/>
              </a:lnSpc>
              <a:spcAft>
                <a:spcPts val="1000"/>
              </a:spcAft>
              <a:buFont typeface="+mj-lt"/>
              <a:buAutoNum type="arabicPeriod"/>
            </a:pPr>
            <a:r>
              <a:rPr lang="he-IL" sz="2200" dirty="0">
                <a:latin typeface="Calibri" panose="020F0502020204030204" pitchFamily="34" charset="0"/>
                <a:cs typeface="Arial" panose="020B0604020202020204" pitchFamily="34" charset="0"/>
              </a:rPr>
              <a:t>כן. ב</a:t>
            </a:r>
            <a:r>
              <a:rPr lang="en-US" sz="2200" dirty="0">
                <a:latin typeface="Calibri" panose="020F0502020204030204" pitchFamily="34" charset="0"/>
                <a:cs typeface="Arial" panose="020B0604020202020204" pitchFamily="34" charset="0"/>
              </a:rPr>
              <a:t> Cassandra</a:t>
            </a:r>
            <a:r>
              <a:rPr lang="he-IL" sz="2200" dirty="0">
                <a:latin typeface="Calibri" panose="020F0502020204030204" pitchFamily="34" charset="0"/>
                <a:cs typeface="Arial" panose="020B0604020202020204" pitchFamily="34" charset="0"/>
              </a:rPr>
              <a:t> אין נורמליזציה ואפשר לשמור נתונים מספר פעמים. לכן, ועל מנת לאפשר שליפה מהירה, היינו מאחסנים את הנתונים בצורה שיישלפו מיידית בעת קריאה. למשל, טבלה של חדרים ומספרי טלפון של האחראיים על המדפסות באותו חדר. </a:t>
            </a:r>
            <a:endParaRPr lang="en-US" sz="2200" dirty="0">
              <a:latin typeface="Calibri" panose="020F0502020204030204" pitchFamily="34" charset="0"/>
              <a:cs typeface="Arial" panose="020B0604020202020204" pitchFamily="34" charset="0"/>
            </a:endParaRPr>
          </a:p>
        </p:txBody>
      </p:sp>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2 -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Normalization + Relational DB + Cassandra</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(20 נק')</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a:t>
            </a:r>
            <a:endParaRPr lang="he-IL"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11672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71D477E-A01F-442D-8811-E34CFD2DBB48}"/>
              </a:ext>
            </a:extLst>
          </p:cNvPr>
          <p:cNvSpPr>
            <a:spLocks noGrp="1"/>
          </p:cNvSpPr>
          <p:nvPr>
            <p:ph idx="1"/>
          </p:nvPr>
        </p:nvSpPr>
        <p:spPr>
          <a:xfrm>
            <a:off x="852616" y="1137893"/>
            <a:ext cx="10961414" cy="5596539"/>
          </a:xfrm>
        </p:spPr>
        <p:txBody>
          <a:bodyPr>
            <a:normAutofit fontScale="92500" lnSpcReduction="20000"/>
          </a:bodyPr>
          <a:lstStyle/>
          <a:p>
            <a:pPr marL="0" lvl="0" indent="0" algn="r" rtl="1">
              <a:lnSpc>
                <a:spcPct val="150000"/>
              </a:lnSpc>
              <a:buNone/>
            </a:pPr>
            <a:r>
              <a:rPr lang="he-IL" sz="2400" dirty="0">
                <a:effectLst/>
                <a:latin typeface="Calibri" panose="020F0502020204030204" pitchFamily="34" charset="0"/>
                <a:ea typeface="Calibri" panose="020F0502020204030204" pitchFamily="34" charset="0"/>
                <a:cs typeface="Arial" panose="020B0604020202020204" pitchFamily="34" charset="0"/>
              </a:rPr>
              <a:t>בכיתה ראינו את </a:t>
            </a:r>
            <a:r>
              <a:rPr lang="he-IL" sz="2400" dirty="0" err="1">
                <a:effectLst/>
                <a:latin typeface="Calibri" panose="020F0502020204030204" pitchFamily="34" charset="0"/>
                <a:ea typeface="Calibri" panose="020F0502020204030204" pitchFamily="34" charset="0"/>
                <a:cs typeface="Arial" panose="020B0604020202020204" pitchFamily="34" charset="0"/>
              </a:rPr>
              <a:t>הנוסחא</a:t>
            </a:r>
            <a:r>
              <a:rPr lang="he-IL" sz="2400" dirty="0">
                <a:effectLst/>
                <a:latin typeface="Calibri" panose="020F0502020204030204" pitchFamily="34" charset="0"/>
                <a:ea typeface="Calibri" panose="020F0502020204030204" pitchFamily="34" charset="0"/>
                <a:cs typeface="Arial" panose="020B0604020202020204" pitchFamily="34" charset="0"/>
              </a:rPr>
              <a:t> הבאה לחישוב </a:t>
            </a:r>
            <a:r>
              <a:rPr lang="en-US" sz="2400" dirty="0" err="1">
                <a:effectLst/>
                <a:latin typeface="Calibri" panose="020F0502020204030204" pitchFamily="34" charset="0"/>
                <a:ea typeface="Calibri" panose="020F0502020204030204" pitchFamily="34" charset="0"/>
                <a:cs typeface="Arial" panose="020B0604020202020204" pitchFamily="34" charset="0"/>
              </a:rPr>
              <a:t>tf-idf</a:t>
            </a:r>
            <a:r>
              <a:rPr lang="he-IL" sz="2400" dirty="0">
                <a:effectLst/>
                <a:latin typeface="Calibri" panose="020F0502020204030204" pitchFamily="34" charset="0"/>
                <a:ea typeface="Calibri" panose="020F0502020204030204" pitchFamily="34" charset="0"/>
                <a:cs typeface="Arial" panose="020B0604020202020204" pitchFamily="34" charset="0"/>
              </a:rPr>
              <a:t>. </a:t>
            </a:r>
          </a:p>
          <a:p>
            <a:pPr marL="0" indent="0" algn="r" rtl="1">
              <a:lnSpc>
                <a:spcPct val="150000"/>
              </a:lnSpc>
              <a:buNone/>
            </a:pPr>
            <a:r>
              <a:rPr lang="he-IL" sz="2400" dirty="0">
                <a:effectLst/>
                <a:latin typeface="Calibri" panose="020F0502020204030204" pitchFamily="34" charset="0"/>
                <a:ea typeface="Calibri" panose="020F0502020204030204" pitchFamily="34" charset="0"/>
                <a:cs typeface="Arial" panose="020B0604020202020204" pitchFamily="34" charset="0"/>
              </a:rPr>
              <a:t>מהו הבסיס של ה-</a:t>
            </a:r>
            <a:r>
              <a:rPr lang="en-US" sz="2400" dirty="0">
                <a:effectLst/>
                <a:latin typeface="Calibri" panose="020F0502020204030204" pitchFamily="34" charset="0"/>
                <a:ea typeface="Calibri" panose="020F0502020204030204" pitchFamily="34" charset="0"/>
                <a:cs typeface="Arial" panose="020B0604020202020204" pitchFamily="34" charset="0"/>
              </a:rPr>
              <a:t>log</a:t>
            </a:r>
            <a:r>
              <a:rPr lang="he-IL" sz="2400" dirty="0">
                <a:effectLst/>
                <a:latin typeface="Calibri" panose="020F0502020204030204" pitchFamily="34" charset="0"/>
                <a:ea typeface="Calibri" panose="020F0502020204030204" pitchFamily="34" charset="0"/>
                <a:cs typeface="Arial" panose="020B0604020202020204" pitchFamily="34" charset="0"/>
              </a:rPr>
              <a:t> </a:t>
            </a:r>
            <a:r>
              <a:rPr lang="he-IL" sz="2400" dirty="0" err="1">
                <a:effectLst/>
                <a:latin typeface="Calibri" panose="020F0502020204030204" pitchFamily="34" charset="0"/>
                <a:ea typeface="Calibri" panose="020F0502020204030204" pitchFamily="34" charset="0"/>
                <a:cs typeface="Arial" panose="020B0604020202020204" pitchFamily="34" charset="0"/>
              </a:rPr>
              <a:t>בנוסחא</a:t>
            </a:r>
            <a:r>
              <a:rPr lang="he-IL" sz="2400" dirty="0">
                <a:effectLst/>
                <a:latin typeface="Calibri" panose="020F0502020204030204" pitchFamily="34" charset="0"/>
                <a:ea typeface="Calibri" panose="020F0502020204030204" pitchFamily="34" charset="0"/>
                <a:cs typeface="Arial" panose="020B0604020202020204" pitchFamily="34" charset="0"/>
              </a:rPr>
              <a:t> זו?</a:t>
            </a:r>
          </a:p>
          <a:p>
            <a:pPr marL="0" indent="0" algn="r" rtl="1">
              <a:lnSpc>
                <a:spcPct val="150000"/>
              </a:lnSpc>
              <a:buNone/>
            </a:pPr>
            <a:endParaRPr lang="en-US" sz="700" dirty="0">
              <a:latin typeface="Calibri" panose="020F0502020204030204" pitchFamily="34" charset="0"/>
              <a:cs typeface="Arial" panose="020B0604020202020204" pitchFamily="34" charset="0"/>
            </a:endParaRPr>
          </a:p>
          <a:p>
            <a:pPr marL="342900" indent="-342900" algn="r" rtl="1">
              <a:lnSpc>
                <a:spcPct val="150000"/>
              </a:lnSpc>
              <a:buFont typeface="+mj-lt"/>
              <a:buAutoNum type="arabicPeriod"/>
            </a:pPr>
            <a:r>
              <a:rPr lang="he-IL" sz="2400" dirty="0">
                <a:latin typeface="Calibri" panose="020F0502020204030204" pitchFamily="34" charset="0"/>
                <a:cs typeface="Arial" panose="020B0604020202020204" pitchFamily="34" charset="0"/>
              </a:rPr>
              <a:t>כיוון שמדובר במימוש במדעי המחשב, סימון </a:t>
            </a:r>
            <a:r>
              <a:rPr lang="en-US" sz="2400" dirty="0">
                <a:latin typeface="Calibri" panose="020F0502020204030204" pitchFamily="34" charset="0"/>
                <a:cs typeface="Arial" panose="020B0604020202020204" pitchFamily="34" charset="0"/>
              </a:rPr>
              <a:t>log </a:t>
            </a:r>
            <a:r>
              <a:rPr lang="he-IL" sz="2400" dirty="0">
                <a:latin typeface="Calibri" panose="020F0502020204030204" pitchFamily="34" charset="0"/>
                <a:cs typeface="Arial" panose="020B0604020202020204" pitchFamily="34" charset="0"/>
              </a:rPr>
              <a:t>  ללא בסיס הכוונה היא לבסיס 2. כל מימוש אחר, עלול לגרור כמובן תוצאה שגוייה.</a:t>
            </a:r>
            <a:endParaRPr lang="en-US" sz="2400" dirty="0">
              <a:latin typeface="Calibri" panose="020F0502020204030204" pitchFamily="34" charset="0"/>
              <a:cs typeface="Arial" panose="020B0604020202020204" pitchFamily="34" charset="0"/>
            </a:endParaRPr>
          </a:p>
          <a:p>
            <a:pPr marL="342900" indent="-342900" algn="r" rtl="1">
              <a:lnSpc>
                <a:spcPct val="150000"/>
              </a:lnSpc>
              <a:buFont typeface="+mj-lt"/>
              <a:buAutoNum type="arabicPeriod"/>
            </a:pPr>
            <a:r>
              <a:rPr lang="he-IL" sz="2400" dirty="0">
                <a:latin typeface="Calibri" panose="020F0502020204030204" pitchFamily="34" charset="0"/>
                <a:cs typeface="Arial" panose="020B0604020202020204" pitchFamily="34" charset="0"/>
              </a:rPr>
              <a:t>סימון </a:t>
            </a:r>
            <a:r>
              <a:rPr lang="en-US" sz="2400" dirty="0">
                <a:latin typeface="Calibri" panose="020F0502020204030204" pitchFamily="34" charset="0"/>
                <a:cs typeface="Arial" panose="020B0604020202020204" pitchFamily="34" charset="0"/>
              </a:rPr>
              <a:t>log </a:t>
            </a:r>
            <a:r>
              <a:rPr lang="he-IL" sz="2400" dirty="0">
                <a:latin typeface="Calibri" panose="020F0502020204030204" pitchFamily="34" charset="0"/>
                <a:cs typeface="Arial" panose="020B0604020202020204" pitchFamily="34" charset="0"/>
              </a:rPr>
              <a:t>  ללא בסיס הכוונה היא לבסיס 10, זה הבסיס המקובל (לבסיס הטבעי משתמשים ב</a:t>
            </a:r>
            <a:r>
              <a:rPr lang="en-US" sz="2400" dirty="0">
                <a:latin typeface="Calibri" panose="020F0502020204030204" pitchFamily="34" charset="0"/>
                <a:cs typeface="Arial" panose="020B0604020202020204" pitchFamily="34" charset="0"/>
              </a:rPr>
              <a:t>ln</a:t>
            </a:r>
            <a:r>
              <a:rPr lang="he-IL" sz="2400" dirty="0">
                <a:latin typeface="Calibri" panose="020F0502020204030204" pitchFamily="34" charset="0"/>
                <a:cs typeface="Arial" panose="020B0604020202020204" pitchFamily="34" charset="0"/>
              </a:rPr>
              <a:t>). כל מימוש אחר, עלול לגרור כמובן תוצאה שגוייה.</a:t>
            </a:r>
            <a:endParaRPr lang="en-US" sz="2400" dirty="0">
              <a:latin typeface="Calibri" panose="020F0502020204030204" pitchFamily="34" charset="0"/>
              <a:cs typeface="Arial" panose="020B0604020202020204" pitchFamily="34" charset="0"/>
            </a:endParaRPr>
          </a:p>
          <a:p>
            <a:pPr marL="342900" indent="-342900" algn="r" rtl="1">
              <a:lnSpc>
                <a:spcPct val="150000"/>
              </a:lnSpc>
              <a:buFont typeface="+mj-lt"/>
              <a:buAutoNum type="arabicPeriod"/>
            </a:pPr>
            <a:r>
              <a:rPr lang="he-IL" sz="2400" dirty="0">
                <a:latin typeface="Calibri" panose="020F0502020204030204" pitchFamily="34" charset="0"/>
                <a:cs typeface="Arial" panose="020B0604020202020204" pitchFamily="34" charset="0"/>
              </a:rPr>
              <a:t>כיוון שמדובר </a:t>
            </a:r>
            <a:r>
              <a:rPr lang="he-IL" sz="2400" dirty="0" err="1">
                <a:latin typeface="Calibri" panose="020F0502020204030204" pitchFamily="34" charset="0"/>
                <a:cs typeface="Arial" panose="020B0604020202020204" pitchFamily="34" charset="0"/>
              </a:rPr>
              <a:t>בנוסחא</a:t>
            </a:r>
            <a:r>
              <a:rPr lang="he-IL" sz="2400" dirty="0">
                <a:latin typeface="Calibri" panose="020F0502020204030204" pitchFamily="34" charset="0"/>
                <a:cs typeface="Arial" panose="020B0604020202020204" pitchFamily="34" charset="0"/>
              </a:rPr>
              <a:t> הסימון המקובל נלקח ממתמטיקה, לכן סימון </a:t>
            </a:r>
            <a:r>
              <a:rPr lang="en-US" sz="2400" dirty="0">
                <a:latin typeface="Calibri" panose="020F0502020204030204" pitchFamily="34" charset="0"/>
                <a:cs typeface="Arial" panose="020B0604020202020204" pitchFamily="34" charset="0"/>
              </a:rPr>
              <a:t>log </a:t>
            </a:r>
            <a:r>
              <a:rPr lang="he-IL" sz="2400" dirty="0">
                <a:latin typeface="Calibri" panose="020F0502020204030204" pitchFamily="34" charset="0"/>
                <a:cs typeface="Arial" panose="020B0604020202020204" pitchFamily="34" charset="0"/>
              </a:rPr>
              <a:t>  ללא בסיס הכוונה היא לבסיס הטבעי (</a:t>
            </a:r>
            <a:r>
              <a:rPr lang="en-US" sz="2400" dirty="0">
                <a:latin typeface="Calibri" panose="020F0502020204030204" pitchFamily="34" charset="0"/>
                <a:cs typeface="Arial" panose="020B0604020202020204" pitchFamily="34" charset="0"/>
              </a:rPr>
              <a:t>e</a:t>
            </a:r>
            <a:r>
              <a:rPr lang="he-IL" sz="2400" dirty="0">
                <a:latin typeface="Calibri" panose="020F0502020204030204" pitchFamily="34" charset="0"/>
                <a:cs typeface="Arial" panose="020B0604020202020204" pitchFamily="34" charset="0"/>
              </a:rPr>
              <a:t>). כל מימוש אחר, עלול לגרור כמובן תוצאה שגוייה.</a:t>
            </a:r>
            <a:endParaRPr lang="en-US" sz="2400" dirty="0">
              <a:latin typeface="Calibri" panose="020F0502020204030204" pitchFamily="34" charset="0"/>
              <a:cs typeface="Arial" panose="020B0604020202020204" pitchFamily="34" charset="0"/>
            </a:endParaRPr>
          </a:p>
          <a:p>
            <a:pPr marL="342900" indent="-342900" algn="r" rtl="1">
              <a:lnSpc>
                <a:spcPct val="150000"/>
              </a:lnSpc>
              <a:spcAft>
                <a:spcPts val="1000"/>
              </a:spcAft>
              <a:buFont typeface="+mj-lt"/>
              <a:buAutoNum type="arabicPeriod"/>
            </a:pPr>
            <a:r>
              <a:rPr lang="he-IL" sz="2400" dirty="0">
                <a:latin typeface="Calibri" panose="020F0502020204030204" pitchFamily="34" charset="0"/>
                <a:cs typeface="Arial" panose="020B0604020202020204" pitchFamily="34" charset="0"/>
              </a:rPr>
              <a:t>כיוון שמדובר בערך שמשמש רק לדירוג אפשר להשתמש בכל בסיס שרוצים (כל עוד משתמשים תמיד באותו הבסיס). תוצאות הדירוג יצאו זהות לחלוטין בכל בסיס.</a:t>
            </a:r>
            <a:endParaRPr lang="en-US" sz="2400" dirty="0">
              <a:latin typeface="Calibri" panose="020F0502020204030204" pitchFamily="34" charset="0"/>
              <a:cs typeface="Arial" panose="020B0604020202020204" pitchFamily="34" charset="0"/>
            </a:endParaRPr>
          </a:p>
          <a:p>
            <a:pPr marL="685800" indent="-457200" algn="r" rtl="1">
              <a:lnSpc>
                <a:spcPct val="150000"/>
              </a:lnSpc>
              <a:spcAft>
                <a:spcPts val="1000"/>
              </a:spcAft>
              <a:buFont typeface="+mj-lt"/>
              <a:buAutoNum type="arabicPeriod"/>
            </a:pPr>
            <a:endParaRPr lang="en-US" sz="3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3 - </a:t>
            </a:r>
            <a:r>
              <a:rPr lang="en-US" sz="3200" b="1" u="sng" dirty="0" err="1">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Tf-idf</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(8 נק')</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a:t>
            </a:r>
            <a:endParaRPr lang="he-IL"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pic>
        <p:nvPicPr>
          <p:cNvPr id="7" name="Picture 4">
            <a:extLst>
              <a:ext uri="{FF2B5EF4-FFF2-40B4-BE49-F238E27FC236}">
                <a16:creationId xmlns:a16="http://schemas.microsoft.com/office/drawing/2014/main" id="{C9CE50B1-69A3-465B-801B-F7717DBECA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3392" y="1137893"/>
            <a:ext cx="4123905" cy="684222"/>
          </a:xfrm>
          <a:prstGeom prst="rect">
            <a:avLst/>
          </a:prstGeom>
          <a:noFill/>
          <a:ln>
            <a:noFill/>
          </a:ln>
        </p:spPr>
      </p:pic>
    </p:spTree>
    <p:extLst>
      <p:ext uri="{BB962C8B-B14F-4D97-AF65-F5344CB8AC3E}">
        <p14:creationId xmlns:p14="http://schemas.microsoft.com/office/powerpoint/2010/main" val="116534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6" end="6"/>
                                            </p:txEl>
                                          </p:spTgt>
                                        </p:tgtEl>
                                        <p:attrNameLst>
                                          <p:attrName>style.color</p:attrName>
                                        </p:attrNameLst>
                                      </p:cBhvr>
                                      <p:to>
                                        <a:srgbClr val="4472C4"/>
                                      </p:to>
                                    </p:animClr>
                                    <p:animClr clrSpc="rgb" dir="cw">
                                      <p:cBhvr>
                                        <p:cTn id="7" dur="500" fill="hold"/>
                                        <p:tgtEl>
                                          <p:spTgt spid="3">
                                            <p:txEl>
                                              <p:pRg st="6" end="6"/>
                                            </p:txEl>
                                          </p:spTgt>
                                        </p:tgtEl>
                                        <p:attrNameLst>
                                          <p:attrName>fillcolor</p:attrName>
                                        </p:attrNameLst>
                                      </p:cBhvr>
                                      <p:to>
                                        <a:srgbClr val="4472C4"/>
                                      </p:to>
                                    </p:animClr>
                                    <p:set>
                                      <p:cBhvr>
                                        <p:cTn id="8" dur="500" fill="hold"/>
                                        <p:tgtEl>
                                          <p:spTgt spid="3">
                                            <p:txEl>
                                              <p:pRg st="6" end="6"/>
                                            </p:txEl>
                                          </p:spTgt>
                                        </p:tgtEl>
                                        <p:attrNameLst>
                                          <p:attrName>fill.type</p:attrName>
                                        </p:attrNameLst>
                                      </p:cBhvr>
                                      <p:to>
                                        <p:strVal val="solid"/>
                                      </p:to>
                                    </p:set>
                                    <p:set>
                                      <p:cBhvr>
                                        <p:cTn id="9" dur="500" fill="hold"/>
                                        <p:tgtEl>
                                          <p:spTgt spid="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71D477E-A01F-442D-8811-E34CFD2DBB48}"/>
              </a:ext>
            </a:extLst>
          </p:cNvPr>
          <p:cNvSpPr>
            <a:spLocks noGrp="1"/>
          </p:cNvSpPr>
          <p:nvPr>
            <p:ph idx="1"/>
          </p:nvPr>
        </p:nvSpPr>
        <p:spPr>
          <a:xfrm>
            <a:off x="852616" y="1137893"/>
            <a:ext cx="10961414" cy="5596539"/>
          </a:xfrm>
        </p:spPr>
        <p:txBody>
          <a:bodyPr>
            <a:normAutofit fontScale="92500" lnSpcReduction="20000"/>
          </a:bodyPr>
          <a:lstStyle/>
          <a:p>
            <a:pPr marL="0" indent="0" algn="r" rtl="1">
              <a:buNone/>
            </a:pPr>
            <a:r>
              <a:rPr lang="he-IL" dirty="0"/>
              <a:t>נתון בסיס נתונים גרפי של </a:t>
            </a:r>
            <a:r>
              <a:rPr lang="en-US" dirty="0"/>
              <a:t>neo4j</a:t>
            </a:r>
            <a:r>
              <a:rPr lang="he-IL" dirty="0"/>
              <a:t>, המתאר רשת חברתית המכילה  את סוגי הצמתים – </a:t>
            </a:r>
            <a:r>
              <a:rPr lang="en-US" dirty="0"/>
              <a:t>person, post, group</a:t>
            </a:r>
            <a:r>
              <a:rPr lang="he-IL" dirty="0"/>
              <a:t> </a:t>
            </a:r>
            <a:r>
              <a:rPr lang="he-IL" dirty="0" err="1"/>
              <a:t>ובינהם</a:t>
            </a:r>
            <a:r>
              <a:rPr lang="he-IL" dirty="0"/>
              <a:t> הקשרים האפשריים הבאים:</a:t>
            </a:r>
            <a:endParaRPr lang="en-US" dirty="0"/>
          </a:p>
          <a:p>
            <a:pPr marL="0" indent="0" algn="r" rtl="1">
              <a:buNone/>
            </a:pPr>
            <a:r>
              <a:rPr lang="he-IL" dirty="0"/>
              <a:t>בין 2 צמתים מסוג </a:t>
            </a:r>
            <a:r>
              <a:rPr lang="en-US" dirty="0"/>
              <a:t>person</a:t>
            </a:r>
            <a:r>
              <a:rPr lang="he-IL" dirty="0"/>
              <a:t> יכול להיות הקשר </a:t>
            </a:r>
            <a:r>
              <a:rPr lang="en-US" b="1" dirty="0" err="1"/>
              <a:t>friendOf</a:t>
            </a:r>
            <a:endParaRPr lang="en-US" dirty="0"/>
          </a:p>
          <a:p>
            <a:pPr marL="0" indent="0" algn="r" rtl="1">
              <a:buNone/>
            </a:pPr>
            <a:r>
              <a:rPr lang="he-IL" dirty="0"/>
              <a:t>בין </a:t>
            </a:r>
            <a:r>
              <a:rPr lang="en-US" dirty="0"/>
              <a:t>person</a:t>
            </a:r>
            <a:r>
              <a:rPr lang="he-IL" dirty="0"/>
              <a:t> ל-</a:t>
            </a:r>
            <a:r>
              <a:rPr lang="en-US" dirty="0"/>
              <a:t>Post</a:t>
            </a:r>
            <a:r>
              <a:rPr lang="he-IL" dirty="0"/>
              <a:t> יכול להיות הקשר </a:t>
            </a:r>
            <a:r>
              <a:rPr lang="en-US" b="1" dirty="0"/>
              <a:t>likes</a:t>
            </a:r>
            <a:r>
              <a:rPr lang="he-IL" dirty="0"/>
              <a:t> והקשר </a:t>
            </a:r>
            <a:r>
              <a:rPr lang="en-US" b="1" dirty="0"/>
              <a:t>posted</a:t>
            </a:r>
            <a:endParaRPr lang="en-US" dirty="0"/>
          </a:p>
          <a:p>
            <a:pPr marL="0" indent="0" algn="r" rtl="1">
              <a:buNone/>
            </a:pPr>
            <a:r>
              <a:rPr lang="he-IL" dirty="0"/>
              <a:t>בין </a:t>
            </a:r>
            <a:r>
              <a:rPr lang="en-US" dirty="0"/>
              <a:t>person</a:t>
            </a:r>
            <a:r>
              <a:rPr lang="he-IL" dirty="0"/>
              <a:t> ל-</a:t>
            </a:r>
            <a:r>
              <a:rPr lang="en-US" dirty="0"/>
              <a:t>group</a:t>
            </a:r>
            <a:r>
              <a:rPr lang="he-IL" dirty="0"/>
              <a:t> יכול להיות הקשר </a:t>
            </a:r>
            <a:r>
              <a:rPr lang="en-US" b="1" dirty="0"/>
              <a:t>part of</a:t>
            </a:r>
            <a:endParaRPr lang="he-IL" b="1" dirty="0"/>
          </a:p>
          <a:p>
            <a:pPr marL="0" indent="0" algn="r" rtl="1">
              <a:buNone/>
            </a:pPr>
            <a:endParaRPr lang="en-US" dirty="0"/>
          </a:p>
          <a:p>
            <a:pPr marL="0" indent="0" algn="ctr" rtl="1">
              <a:buNone/>
            </a:pPr>
            <a:r>
              <a:rPr lang="he-IL" dirty="0">
                <a:latin typeface="Guttman Yad-Brush" panose="02010401010101010101" pitchFamily="2" charset="-79"/>
                <a:cs typeface="Guttman Yad-Brush" panose="02010401010101010101" pitchFamily="2" charset="-79"/>
              </a:rPr>
              <a:t>כתבו </a:t>
            </a:r>
            <a:r>
              <a:rPr lang="he-IL" dirty="0" err="1">
                <a:latin typeface="Guttman Yad-Brush" panose="02010401010101010101" pitchFamily="2" charset="-79"/>
                <a:cs typeface="Guttman Yad-Brush" panose="02010401010101010101" pitchFamily="2" charset="-79"/>
              </a:rPr>
              <a:t>שאילתא</a:t>
            </a:r>
            <a:r>
              <a:rPr lang="he-IL" dirty="0">
                <a:latin typeface="Guttman Yad-Brush" panose="02010401010101010101" pitchFamily="2" charset="-79"/>
                <a:cs typeface="Guttman Yad-Brush" panose="02010401010101010101" pitchFamily="2" charset="-79"/>
              </a:rPr>
              <a:t> ב- </a:t>
            </a:r>
            <a:r>
              <a:rPr lang="en-US" dirty="0">
                <a:cs typeface="Guttman Yad-Brush" panose="02010401010101010101" pitchFamily="2" charset="-79"/>
              </a:rPr>
              <a:t>cypher</a:t>
            </a:r>
            <a:r>
              <a:rPr lang="he-IL" dirty="0">
                <a:latin typeface="Guttman Yad-Brush" panose="02010401010101010101" pitchFamily="2" charset="-79"/>
                <a:cs typeface="Guttman Yad-Brush" panose="02010401010101010101" pitchFamily="2" charset="-79"/>
              </a:rPr>
              <a:t> המחזירה את שמות כל האנשים שעשו </a:t>
            </a:r>
            <a:r>
              <a:rPr lang="en-US" dirty="0">
                <a:cs typeface="Guttman Yad-Brush" panose="02010401010101010101" pitchFamily="2" charset="-79"/>
              </a:rPr>
              <a:t>like</a:t>
            </a:r>
            <a:r>
              <a:rPr lang="he-IL" dirty="0">
                <a:latin typeface="Guttman Yad-Brush" panose="02010401010101010101" pitchFamily="2" charset="-79"/>
                <a:cs typeface="Guttman Yad-Brush" panose="02010401010101010101" pitchFamily="2" charset="-79"/>
              </a:rPr>
              <a:t> לכל הפוסטים שפורסמו ע"י מיכל.</a:t>
            </a:r>
          </a:p>
          <a:p>
            <a:pPr marL="0" indent="0" algn="ctr" rtl="1">
              <a:buNone/>
            </a:pPr>
            <a:endParaRPr lang="he-IL" dirty="0">
              <a:latin typeface="Guttman Yad-Brush" panose="02010401010101010101" pitchFamily="2" charset="-79"/>
              <a:cs typeface="Guttman Yad-Brush" panose="02010401010101010101" pitchFamily="2" charset="-79"/>
            </a:endParaRPr>
          </a:p>
          <a:p>
            <a:pPr marL="0" indent="0">
              <a:buNone/>
            </a:pPr>
            <a:r>
              <a:rPr lang="en-US" dirty="0"/>
              <a:t>MATCH  (</a:t>
            </a:r>
            <a:r>
              <a:rPr lang="en-US" dirty="0" err="1"/>
              <a:t>m:Person</a:t>
            </a:r>
            <a:r>
              <a:rPr lang="en-US" dirty="0"/>
              <a:t> {</a:t>
            </a:r>
            <a:r>
              <a:rPr lang="en-US" dirty="0" err="1"/>
              <a:t>name:'Michal</a:t>
            </a:r>
            <a:r>
              <a:rPr lang="en-US" dirty="0"/>
              <a:t>'})-[:Posted]-&gt;(</a:t>
            </a:r>
            <a:r>
              <a:rPr lang="en-US" dirty="0" err="1"/>
              <a:t>po:Post</a:t>
            </a:r>
            <a:r>
              <a:rPr lang="en-US" dirty="0"/>
              <a:t>)</a:t>
            </a:r>
          </a:p>
          <a:p>
            <a:pPr marL="0" indent="0">
              <a:buNone/>
            </a:pPr>
            <a:r>
              <a:rPr lang="en-US" dirty="0"/>
              <a:t>WITH COLLECT(po) as posts</a:t>
            </a:r>
          </a:p>
          <a:p>
            <a:pPr marL="0" indent="0">
              <a:buNone/>
            </a:pPr>
            <a:r>
              <a:rPr lang="en-US" dirty="0"/>
              <a:t>MATCH (</a:t>
            </a:r>
            <a:r>
              <a:rPr lang="en-US" dirty="0" err="1"/>
              <a:t>p:Person</a:t>
            </a:r>
            <a:r>
              <a:rPr lang="en-US" dirty="0"/>
              <a:t>)</a:t>
            </a:r>
          </a:p>
          <a:p>
            <a:pPr marL="0" indent="0">
              <a:buNone/>
            </a:pPr>
            <a:r>
              <a:rPr lang="en-US" dirty="0"/>
              <a:t>Where ALL (post in posts WHERE (p)-[:Likes]-&gt;(post))</a:t>
            </a:r>
          </a:p>
          <a:p>
            <a:pPr marL="0" indent="0">
              <a:buNone/>
            </a:pPr>
            <a:r>
              <a:rPr lang="en-US" dirty="0"/>
              <a:t>RETURN p2.name</a:t>
            </a:r>
          </a:p>
          <a:p>
            <a:pPr indent="0" algn="r" rtl="1">
              <a:lnSpc>
                <a:spcPct val="150000"/>
              </a:lnSpc>
              <a:spcAft>
                <a:spcPts val="1000"/>
              </a:spcAft>
              <a:buNone/>
            </a:pPr>
            <a:endParaRPr lang="en-US" sz="3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4 -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neo4j</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(10 נק'):</a:t>
            </a:r>
            <a:endPar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784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5 – </a:t>
            </a:r>
            <a:r>
              <a:rPr lang="en-US" sz="3200" b="1" u="sng" dirty="0" err="1">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xQuery</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(8 נק'):</a:t>
            </a:r>
            <a:endPar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endParaRPr>
          </a:p>
        </p:txBody>
      </p:sp>
      <p:sp>
        <p:nvSpPr>
          <p:cNvPr id="4" name="תיבת טקסט 3">
            <a:extLst>
              <a:ext uri="{FF2B5EF4-FFF2-40B4-BE49-F238E27FC236}">
                <a16:creationId xmlns:a16="http://schemas.microsoft.com/office/drawing/2014/main" id="{47F72B50-70BC-490C-AAA2-AF63F4EE55EC}"/>
              </a:ext>
            </a:extLst>
          </p:cNvPr>
          <p:cNvSpPr txBox="1"/>
          <p:nvPr/>
        </p:nvSpPr>
        <p:spPr>
          <a:xfrm>
            <a:off x="5899261" y="1210962"/>
            <a:ext cx="5815914" cy="707886"/>
          </a:xfrm>
          <a:prstGeom prst="rect">
            <a:avLst/>
          </a:prstGeom>
          <a:noFill/>
        </p:spPr>
        <p:txBody>
          <a:bodyPr wrap="square" rtlCol="1">
            <a:spAutoFit/>
          </a:bodyPr>
          <a:lstStyle/>
          <a:p>
            <a:pPr algn="r" rtl="1"/>
            <a:r>
              <a:rPr lang="he-IL" sz="2200" dirty="0">
                <a:effectLst/>
                <a:latin typeface="Calibri" panose="020F0502020204030204" pitchFamily="34" charset="0"/>
                <a:ea typeface="Calibri" panose="020F0502020204030204" pitchFamily="34" charset="0"/>
                <a:cs typeface="Arial" panose="020B0604020202020204" pitchFamily="34" charset="0"/>
              </a:rPr>
              <a:t>נתון מסמך </a:t>
            </a:r>
            <a:r>
              <a:rPr lang="en-US" sz="2200" dirty="0">
                <a:effectLst/>
                <a:latin typeface="Calibri" panose="020F0502020204030204" pitchFamily="34" charset="0"/>
                <a:ea typeface="Calibri" panose="020F0502020204030204" pitchFamily="34" charset="0"/>
                <a:cs typeface="Arial" panose="020B0604020202020204" pitchFamily="34" charset="0"/>
              </a:rPr>
              <a:t>xml</a:t>
            </a:r>
            <a:r>
              <a:rPr lang="he-IL" sz="2200" dirty="0">
                <a:effectLst/>
                <a:latin typeface="Calibri" panose="020F0502020204030204" pitchFamily="34" charset="0"/>
                <a:ea typeface="Calibri" panose="020F0502020204030204" pitchFamily="34" charset="0"/>
                <a:cs typeface="Arial" panose="020B0604020202020204" pitchFamily="34" charset="0"/>
              </a:rPr>
              <a:t> המתאר תפריט במסעדה. לדוגמא:</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dirty="0"/>
          </a:p>
        </p:txBody>
      </p:sp>
      <p:sp>
        <p:nvSpPr>
          <p:cNvPr id="3" name="מציין מיקום תוכן 2">
            <a:extLst>
              <a:ext uri="{FF2B5EF4-FFF2-40B4-BE49-F238E27FC236}">
                <a16:creationId xmlns:a16="http://schemas.microsoft.com/office/drawing/2014/main" id="{771D477E-A01F-442D-8811-E34CFD2DBB48}"/>
              </a:ext>
            </a:extLst>
          </p:cNvPr>
          <p:cNvSpPr>
            <a:spLocks noGrp="1"/>
          </p:cNvSpPr>
          <p:nvPr>
            <p:ph idx="1"/>
          </p:nvPr>
        </p:nvSpPr>
        <p:spPr>
          <a:xfrm>
            <a:off x="291473" y="86499"/>
            <a:ext cx="7888701" cy="6141308"/>
          </a:xfrm>
          <a:custGeom>
            <a:avLst/>
            <a:gdLst>
              <a:gd name="connsiteX0" fmla="*/ 0 w 7888701"/>
              <a:gd name="connsiteY0" fmla="*/ 0 h 6141308"/>
              <a:gd name="connsiteX1" fmla="*/ 657392 w 7888701"/>
              <a:gd name="connsiteY1" fmla="*/ 0 h 6141308"/>
              <a:gd name="connsiteX2" fmla="*/ 1078122 w 7888701"/>
              <a:gd name="connsiteY2" fmla="*/ 0 h 6141308"/>
              <a:gd name="connsiteX3" fmla="*/ 1498853 w 7888701"/>
              <a:gd name="connsiteY3" fmla="*/ 0 h 6141308"/>
              <a:gd name="connsiteX4" fmla="*/ 1919584 w 7888701"/>
              <a:gd name="connsiteY4" fmla="*/ 0 h 6141308"/>
              <a:gd name="connsiteX5" fmla="*/ 2498089 w 7888701"/>
              <a:gd name="connsiteY5" fmla="*/ 0 h 6141308"/>
              <a:gd name="connsiteX6" fmla="*/ 3313254 w 7888701"/>
              <a:gd name="connsiteY6" fmla="*/ 0 h 6141308"/>
              <a:gd name="connsiteX7" fmla="*/ 4049533 w 7888701"/>
              <a:gd name="connsiteY7" fmla="*/ 0 h 6141308"/>
              <a:gd name="connsiteX8" fmla="*/ 4470264 w 7888701"/>
              <a:gd name="connsiteY8" fmla="*/ 0 h 6141308"/>
              <a:gd name="connsiteX9" fmla="*/ 5127656 w 7888701"/>
              <a:gd name="connsiteY9" fmla="*/ 0 h 6141308"/>
              <a:gd name="connsiteX10" fmla="*/ 5548386 w 7888701"/>
              <a:gd name="connsiteY10" fmla="*/ 0 h 6141308"/>
              <a:gd name="connsiteX11" fmla="*/ 6284665 w 7888701"/>
              <a:gd name="connsiteY11" fmla="*/ 0 h 6141308"/>
              <a:gd name="connsiteX12" fmla="*/ 6942057 w 7888701"/>
              <a:gd name="connsiteY12" fmla="*/ 0 h 6141308"/>
              <a:gd name="connsiteX13" fmla="*/ 7888701 w 7888701"/>
              <a:gd name="connsiteY13" fmla="*/ 0 h 6141308"/>
              <a:gd name="connsiteX14" fmla="*/ 7888701 w 7888701"/>
              <a:gd name="connsiteY14" fmla="*/ 620954 h 6141308"/>
              <a:gd name="connsiteX15" fmla="*/ 7888701 w 7888701"/>
              <a:gd name="connsiteY15" fmla="*/ 1119083 h 6141308"/>
              <a:gd name="connsiteX16" fmla="*/ 7888701 w 7888701"/>
              <a:gd name="connsiteY16" fmla="*/ 1678624 h 6141308"/>
              <a:gd name="connsiteX17" fmla="*/ 7888701 w 7888701"/>
              <a:gd name="connsiteY17" fmla="*/ 2360992 h 6141308"/>
              <a:gd name="connsiteX18" fmla="*/ 7888701 w 7888701"/>
              <a:gd name="connsiteY18" fmla="*/ 3104772 h 6141308"/>
              <a:gd name="connsiteX19" fmla="*/ 7888701 w 7888701"/>
              <a:gd name="connsiteY19" fmla="*/ 3848553 h 6141308"/>
              <a:gd name="connsiteX20" fmla="*/ 7888701 w 7888701"/>
              <a:gd name="connsiteY20" fmla="*/ 4530921 h 6141308"/>
              <a:gd name="connsiteX21" fmla="*/ 7888701 w 7888701"/>
              <a:gd name="connsiteY21" fmla="*/ 5029049 h 6141308"/>
              <a:gd name="connsiteX22" fmla="*/ 7888701 w 7888701"/>
              <a:gd name="connsiteY22" fmla="*/ 6141308 h 6141308"/>
              <a:gd name="connsiteX23" fmla="*/ 7389083 w 7888701"/>
              <a:gd name="connsiteY23" fmla="*/ 6141308 h 6141308"/>
              <a:gd name="connsiteX24" fmla="*/ 6731692 w 7888701"/>
              <a:gd name="connsiteY24" fmla="*/ 6141308 h 6141308"/>
              <a:gd name="connsiteX25" fmla="*/ 6074300 w 7888701"/>
              <a:gd name="connsiteY25" fmla="*/ 6141308 h 6141308"/>
              <a:gd name="connsiteX26" fmla="*/ 5495795 w 7888701"/>
              <a:gd name="connsiteY26" fmla="*/ 6141308 h 6141308"/>
              <a:gd name="connsiteX27" fmla="*/ 4759516 w 7888701"/>
              <a:gd name="connsiteY27" fmla="*/ 6141308 h 6141308"/>
              <a:gd name="connsiteX28" fmla="*/ 4181012 w 7888701"/>
              <a:gd name="connsiteY28" fmla="*/ 6141308 h 6141308"/>
              <a:gd name="connsiteX29" fmla="*/ 3602507 w 7888701"/>
              <a:gd name="connsiteY29" fmla="*/ 6141308 h 6141308"/>
              <a:gd name="connsiteX30" fmla="*/ 3181776 w 7888701"/>
              <a:gd name="connsiteY30" fmla="*/ 6141308 h 6141308"/>
              <a:gd name="connsiteX31" fmla="*/ 2524384 w 7888701"/>
              <a:gd name="connsiteY31" fmla="*/ 6141308 h 6141308"/>
              <a:gd name="connsiteX32" fmla="*/ 1709219 w 7888701"/>
              <a:gd name="connsiteY32" fmla="*/ 6141308 h 6141308"/>
              <a:gd name="connsiteX33" fmla="*/ 972940 w 7888701"/>
              <a:gd name="connsiteY33" fmla="*/ 6141308 h 6141308"/>
              <a:gd name="connsiteX34" fmla="*/ 0 w 7888701"/>
              <a:gd name="connsiteY34" fmla="*/ 6141308 h 6141308"/>
              <a:gd name="connsiteX35" fmla="*/ 0 w 7888701"/>
              <a:gd name="connsiteY35" fmla="*/ 5520354 h 6141308"/>
              <a:gd name="connsiteX36" fmla="*/ 0 w 7888701"/>
              <a:gd name="connsiteY36" fmla="*/ 4776573 h 6141308"/>
              <a:gd name="connsiteX37" fmla="*/ 0 w 7888701"/>
              <a:gd name="connsiteY37" fmla="*/ 4032792 h 6141308"/>
              <a:gd name="connsiteX38" fmla="*/ 0 w 7888701"/>
              <a:gd name="connsiteY38" fmla="*/ 3227599 h 6141308"/>
              <a:gd name="connsiteX39" fmla="*/ 0 w 7888701"/>
              <a:gd name="connsiteY39" fmla="*/ 2483818 h 6141308"/>
              <a:gd name="connsiteX40" fmla="*/ 0 w 7888701"/>
              <a:gd name="connsiteY40" fmla="*/ 1985690 h 6141308"/>
              <a:gd name="connsiteX41" fmla="*/ 0 w 7888701"/>
              <a:gd name="connsiteY41" fmla="*/ 1303322 h 6141308"/>
              <a:gd name="connsiteX42" fmla="*/ 0 w 7888701"/>
              <a:gd name="connsiteY42" fmla="*/ 805194 h 6141308"/>
              <a:gd name="connsiteX43" fmla="*/ 0 w 7888701"/>
              <a:gd name="connsiteY43" fmla="*/ 0 h 614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888701" h="6141308" fill="none" extrusionOk="0">
                <a:moveTo>
                  <a:pt x="0" y="0"/>
                </a:moveTo>
                <a:cubicBezTo>
                  <a:pt x="298614" y="17279"/>
                  <a:pt x="493167" y="-4844"/>
                  <a:pt x="657392" y="0"/>
                </a:cubicBezTo>
                <a:cubicBezTo>
                  <a:pt x="821617" y="4844"/>
                  <a:pt x="894476" y="16756"/>
                  <a:pt x="1078122" y="0"/>
                </a:cubicBezTo>
                <a:cubicBezTo>
                  <a:pt x="1261768" y="-16756"/>
                  <a:pt x="1359615" y="3799"/>
                  <a:pt x="1498853" y="0"/>
                </a:cubicBezTo>
                <a:cubicBezTo>
                  <a:pt x="1638091" y="-3799"/>
                  <a:pt x="1783595" y="-11400"/>
                  <a:pt x="1919584" y="0"/>
                </a:cubicBezTo>
                <a:cubicBezTo>
                  <a:pt x="2055573" y="11400"/>
                  <a:pt x="2324455" y="15992"/>
                  <a:pt x="2498089" y="0"/>
                </a:cubicBezTo>
                <a:cubicBezTo>
                  <a:pt x="2671723" y="-15992"/>
                  <a:pt x="3010585" y="-36111"/>
                  <a:pt x="3313254" y="0"/>
                </a:cubicBezTo>
                <a:cubicBezTo>
                  <a:pt x="3615924" y="36111"/>
                  <a:pt x="3832374" y="-15203"/>
                  <a:pt x="4049533" y="0"/>
                </a:cubicBezTo>
                <a:cubicBezTo>
                  <a:pt x="4266692" y="15203"/>
                  <a:pt x="4267912" y="-19553"/>
                  <a:pt x="4470264" y="0"/>
                </a:cubicBezTo>
                <a:cubicBezTo>
                  <a:pt x="4672616" y="19553"/>
                  <a:pt x="4909899" y="-18954"/>
                  <a:pt x="5127656" y="0"/>
                </a:cubicBezTo>
                <a:cubicBezTo>
                  <a:pt x="5345413" y="18954"/>
                  <a:pt x="5358533" y="-289"/>
                  <a:pt x="5548386" y="0"/>
                </a:cubicBezTo>
                <a:cubicBezTo>
                  <a:pt x="5738239" y="289"/>
                  <a:pt x="6039814" y="-34081"/>
                  <a:pt x="6284665" y="0"/>
                </a:cubicBezTo>
                <a:cubicBezTo>
                  <a:pt x="6529516" y="34081"/>
                  <a:pt x="6686307" y="-11331"/>
                  <a:pt x="6942057" y="0"/>
                </a:cubicBezTo>
                <a:cubicBezTo>
                  <a:pt x="7197807" y="11331"/>
                  <a:pt x="7578206" y="-46249"/>
                  <a:pt x="7888701" y="0"/>
                </a:cubicBezTo>
                <a:cubicBezTo>
                  <a:pt x="7888093" y="276458"/>
                  <a:pt x="7877306" y="426426"/>
                  <a:pt x="7888701" y="620954"/>
                </a:cubicBezTo>
                <a:cubicBezTo>
                  <a:pt x="7900096" y="815482"/>
                  <a:pt x="7901421" y="933403"/>
                  <a:pt x="7888701" y="1119083"/>
                </a:cubicBezTo>
                <a:cubicBezTo>
                  <a:pt x="7875981" y="1304763"/>
                  <a:pt x="7915578" y="1539780"/>
                  <a:pt x="7888701" y="1678624"/>
                </a:cubicBezTo>
                <a:cubicBezTo>
                  <a:pt x="7861824" y="1817468"/>
                  <a:pt x="7859092" y="2052360"/>
                  <a:pt x="7888701" y="2360992"/>
                </a:cubicBezTo>
                <a:cubicBezTo>
                  <a:pt x="7918310" y="2669624"/>
                  <a:pt x="7915330" y="2901151"/>
                  <a:pt x="7888701" y="3104772"/>
                </a:cubicBezTo>
                <a:cubicBezTo>
                  <a:pt x="7862072" y="3308393"/>
                  <a:pt x="7886958" y="3530997"/>
                  <a:pt x="7888701" y="3848553"/>
                </a:cubicBezTo>
                <a:cubicBezTo>
                  <a:pt x="7890444" y="4166109"/>
                  <a:pt x="7863479" y="4332374"/>
                  <a:pt x="7888701" y="4530921"/>
                </a:cubicBezTo>
                <a:cubicBezTo>
                  <a:pt x="7913923" y="4729468"/>
                  <a:pt x="7908647" y="4908501"/>
                  <a:pt x="7888701" y="5029049"/>
                </a:cubicBezTo>
                <a:cubicBezTo>
                  <a:pt x="7868755" y="5149597"/>
                  <a:pt x="7907562" y="5880114"/>
                  <a:pt x="7888701" y="6141308"/>
                </a:cubicBezTo>
                <a:cubicBezTo>
                  <a:pt x="7748551" y="6127441"/>
                  <a:pt x="7624289" y="6162203"/>
                  <a:pt x="7389083" y="6141308"/>
                </a:cubicBezTo>
                <a:cubicBezTo>
                  <a:pt x="7153877" y="6120413"/>
                  <a:pt x="6866597" y="6111261"/>
                  <a:pt x="6731692" y="6141308"/>
                </a:cubicBezTo>
                <a:cubicBezTo>
                  <a:pt x="6596787" y="6171355"/>
                  <a:pt x="6350258" y="6139882"/>
                  <a:pt x="6074300" y="6141308"/>
                </a:cubicBezTo>
                <a:cubicBezTo>
                  <a:pt x="5798342" y="6142734"/>
                  <a:pt x="5774916" y="6137357"/>
                  <a:pt x="5495795" y="6141308"/>
                </a:cubicBezTo>
                <a:cubicBezTo>
                  <a:pt x="5216674" y="6145259"/>
                  <a:pt x="5062933" y="6154118"/>
                  <a:pt x="4759516" y="6141308"/>
                </a:cubicBezTo>
                <a:cubicBezTo>
                  <a:pt x="4456099" y="6128498"/>
                  <a:pt x="4464899" y="6134176"/>
                  <a:pt x="4181012" y="6141308"/>
                </a:cubicBezTo>
                <a:cubicBezTo>
                  <a:pt x="3897125" y="6148440"/>
                  <a:pt x="3820495" y="6128809"/>
                  <a:pt x="3602507" y="6141308"/>
                </a:cubicBezTo>
                <a:cubicBezTo>
                  <a:pt x="3384520" y="6153807"/>
                  <a:pt x="3320572" y="6157064"/>
                  <a:pt x="3181776" y="6141308"/>
                </a:cubicBezTo>
                <a:cubicBezTo>
                  <a:pt x="3042980" y="6125552"/>
                  <a:pt x="2842901" y="6155279"/>
                  <a:pt x="2524384" y="6141308"/>
                </a:cubicBezTo>
                <a:cubicBezTo>
                  <a:pt x="2205867" y="6127337"/>
                  <a:pt x="2053939" y="6174985"/>
                  <a:pt x="1709219" y="6141308"/>
                </a:cubicBezTo>
                <a:cubicBezTo>
                  <a:pt x="1364499" y="6107631"/>
                  <a:pt x="1296947" y="6163227"/>
                  <a:pt x="972940" y="6141308"/>
                </a:cubicBezTo>
                <a:cubicBezTo>
                  <a:pt x="648933" y="6119389"/>
                  <a:pt x="246208" y="6176675"/>
                  <a:pt x="0" y="6141308"/>
                </a:cubicBezTo>
                <a:cubicBezTo>
                  <a:pt x="24057" y="5930567"/>
                  <a:pt x="-15072" y="5815530"/>
                  <a:pt x="0" y="5520354"/>
                </a:cubicBezTo>
                <a:cubicBezTo>
                  <a:pt x="15072" y="5225178"/>
                  <a:pt x="22179" y="4938389"/>
                  <a:pt x="0" y="4776573"/>
                </a:cubicBezTo>
                <a:cubicBezTo>
                  <a:pt x="-22179" y="4614757"/>
                  <a:pt x="21609" y="4211389"/>
                  <a:pt x="0" y="4032792"/>
                </a:cubicBezTo>
                <a:cubicBezTo>
                  <a:pt x="-21609" y="3854195"/>
                  <a:pt x="1534" y="3399333"/>
                  <a:pt x="0" y="3227599"/>
                </a:cubicBezTo>
                <a:cubicBezTo>
                  <a:pt x="-1534" y="3055865"/>
                  <a:pt x="-17661" y="2711728"/>
                  <a:pt x="0" y="2483818"/>
                </a:cubicBezTo>
                <a:cubicBezTo>
                  <a:pt x="17661" y="2255908"/>
                  <a:pt x="-2327" y="2212994"/>
                  <a:pt x="0" y="1985690"/>
                </a:cubicBezTo>
                <a:cubicBezTo>
                  <a:pt x="2327" y="1758386"/>
                  <a:pt x="16306" y="1553953"/>
                  <a:pt x="0" y="1303322"/>
                </a:cubicBezTo>
                <a:cubicBezTo>
                  <a:pt x="-16306" y="1052691"/>
                  <a:pt x="24516" y="1042225"/>
                  <a:pt x="0" y="805194"/>
                </a:cubicBezTo>
                <a:cubicBezTo>
                  <a:pt x="-24516" y="568163"/>
                  <a:pt x="8251" y="288903"/>
                  <a:pt x="0" y="0"/>
                </a:cubicBezTo>
                <a:close/>
              </a:path>
              <a:path w="7888701" h="6141308" stroke="0" extrusionOk="0">
                <a:moveTo>
                  <a:pt x="0" y="0"/>
                </a:moveTo>
                <a:cubicBezTo>
                  <a:pt x="230371" y="-13531"/>
                  <a:pt x="308922" y="-24988"/>
                  <a:pt x="578505" y="0"/>
                </a:cubicBezTo>
                <a:cubicBezTo>
                  <a:pt x="848088" y="24988"/>
                  <a:pt x="892201" y="-1050"/>
                  <a:pt x="1078122" y="0"/>
                </a:cubicBezTo>
                <a:cubicBezTo>
                  <a:pt x="1264043" y="1050"/>
                  <a:pt x="1459724" y="-7693"/>
                  <a:pt x="1577740" y="0"/>
                </a:cubicBezTo>
                <a:cubicBezTo>
                  <a:pt x="1695756" y="7693"/>
                  <a:pt x="1912995" y="5104"/>
                  <a:pt x="2077358" y="0"/>
                </a:cubicBezTo>
                <a:cubicBezTo>
                  <a:pt x="2241721" y="-5104"/>
                  <a:pt x="2369685" y="-16772"/>
                  <a:pt x="2498089" y="0"/>
                </a:cubicBezTo>
                <a:cubicBezTo>
                  <a:pt x="2626493" y="16772"/>
                  <a:pt x="2853418" y="29112"/>
                  <a:pt x="3155480" y="0"/>
                </a:cubicBezTo>
                <a:cubicBezTo>
                  <a:pt x="3457542" y="-29112"/>
                  <a:pt x="3742881" y="-22322"/>
                  <a:pt x="3891759" y="0"/>
                </a:cubicBezTo>
                <a:cubicBezTo>
                  <a:pt x="4040637" y="22322"/>
                  <a:pt x="4304271" y="30146"/>
                  <a:pt x="4549151" y="0"/>
                </a:cubicBezTo>
                <a:cubicBezTo>
                  <a:pt x="4794031" y="-30146"/>
                  <a:pt x="4990030" y="34453"/>
                  <a:pt x="5285430" y="0"/>
                </a:cubicBezTo>
                <a:cubicBezTo>
                  <a:pt x="5580830" y="-34453"/>
                  <a:pt x="5733935" y="4501"/>
                  <a:pt x="5942821" y="0"/>
                </a:cubicBezTo>
                <a:cubicBezTo>
                  <a:pt x="6151707" y="-4501"/>
                  <a:pt x="6429339" y="-32586"/>
                  <a:pt x="6757987" y="0"/>
                </a:cubicBezTo>
                <a:cubicBezTo>
                  <a:pt x="7086635" y="32586"/>
                  <a:pt x="7334207" y="28489"/>
                  <a:pt x="7888701" y="0"/>
                </a:cubicBezTo>
                <a:cubicBezTo>
                  <a:pt x="7880796" y="368169"/>
                  <a:pt x="7917850" y="559687"/>
                  <a:pt x="7888701" y="805194"/>
                </a:cubicBezTo>
                <a:cubicBezTo>
                  <a:pt x="7859552" y="1050701"/>
                  <a:pt x="7870311" y="1083372"/>
                  <a:pt x="7888701" y="1303322"/>
                </a:cubicBezTo>
                <a:cubicBezTo>
                  <a:pt x="7907091" y="1523272"/>
                  <a:pt x="7893138" y="1745228"/>
                  <a:pt x="7888701" y="1862863"/>
                </a:cubicBezTo>
                <a:cubicBezTo>
                  <a:pt x="7884264" y="1980498"/>
                  <a:pt x="7885058" y="2299764"/>
                  <a:pt x="7888701" y="2606644"/>
                </a:cubicBezTo>
                <a:cubicBezTo>
                  <a:pt x="7892344" y="2913524"/>
                  <a:pt x="7899236" y="2907004"/>
                  <a:pt x="7888701" y="3166185"/>
                </a:cubicBezTo>
                <a:cubicBezTo>
                  <a:pt x="7878166" y="3425366"/>
                  <a:pt x="7903548" y="3467505"/>
                  <a:pt x="7888701" y="3664314"/>
                </a:cubicBezTo>
                <a:cubicBezTo>
                  <a:pt x="7873854" y="3861123"/>
                  <a:pt x="7885881" y="3916325"/>
                  <a:pt x="7888701" y="4162442"/>
                </a:cubicBezTo>
                <a:cubicBezTo>
                  <a:pt x="7891521" y="4408559"/>
                  <a:pt x="7906193" y="4573490"/>
                  <a:pt x="7888701" y="4844810"/>
                </a:cubicBezTo>
                <a:cubicBezTo>
                  <a:pt x="7871209" y="5116130"/>
                  <a:pt x="7897595" y="5168217"/>
                  <a:pt x="7888701" y="5465764"/>
                </a:cubicBezTo>
                <a:cubicBezTo>
                  <a:pt x="7879807" y="5763311"/>
                  <a:pt x="7879547" y="5931364"/>
                  <a:pt x="7888701" y="6141308"/>
                </a:cubicBezTo>
                <a:cubicBezTo>
                  <a:pt x="7712842" y="6146212"/>
                  <a:pt x="7592389" y="6132348"/>
                  <a:pt x="7310196" y="6141308"/>
                </a:cubicBezTo>
                <a:cubicBezTo>
                  <a:pt x="7028003" y="6150268"/>
                  <a:pt x="6953265" y="6127298"/>
                  <a:pt x="6731692" y="6141308"/>
                </a:cubicBezTo>
                <a:cubicBezTo>
                  <a:pt x="6510119" y="6155318"/>
                  <a:pt x="6339697" y="6131185"/>
                  <a:pt x="6153187" y="6141308"/>
                </a:cubicBezTo>
                <a:cubicBezTo>
                  <a:pt x="5966677" y="6151431"/>
                  <a:pt x="5619218" y="6110021"/>
                  <a:pt x="5416908" y="6141308"/>
                </a:cubicBezTo>
                <a:cubicBezTo>
                  <a:pt x="5214598" y="6172595"/>
                  <a:pt x="4830610" y="6125560"/>
                  <a:pt x="4601742" y="6141308"/>
                </a:cubicBezTo>
                <a:cubicBezTo>
                  <a:pt x="4372874" y="6157056"/>
                  <a:pt x="4079959" y="6107227"/>
                  <a:pt x="3786576" y="6141308"/>
                </a:cubicBezTo>
                <a:cubicBezTo>
                  <a:pt x="3493193" y="6175389"/>
                  <a:pt x="3462261" y="6127870"/>
                  <a:pt x="3208072" y="6141308"/>
                </a:cubicBezTo>
                <a:cubicBezTo>
                  <a:pt x="2953883" y="6154746"/>
                  <a:pt x="2736715" y="6173025"/>
                  <a:pt x="2550680" y="6141308"/>
                </a:cubicBezTo>
                <a:cubicBezTo>
                  <a:pt x="2364645" y="6109591"/>
                  <a:pt x="2315471" y="6136957"/>
                  <a:pt x="2129949" y="6141308"/>
                </a:cubicBezTo>
                <a:cubicBezTo>
                  <a:pt x="1944427" y="6145659"/>
                  <a:pt x="1854685" y="6143554"/>
                  <a:pt x="1630332" y="6141308"/>
                </a:cubicBezTo>
                <a:cubicBezTo>
                  <a:pt x="1405979" y="6139062"/>
                  <a:pt x="1080601" y="6105128"/>
                  <a:pt x="894053" y="6141308"/>
                </a:cubicBezTo>
                <a:cubicBezTo>
                  <a:pt x="707505" y="6177488"/>
                  <a:pt x="191134" y="6146867"/>
                  <a:pt x="0" y="6141308"/>
                </a:cubicBezTo>
                <a:cubicBezTo>
                  <a:pt x="23671" y="5878875"/>
                  <a:pt x="-4996" y="5822629"/>
                  <a:pt x="0" y="5581767"/>
                </a:cubicBezTo>
                <a:cubicBezTo>
                  <a:pt x="4996" y="5340905"/>
                  <a:pt x="-20687" y="5213654"/>
                  <a:pt x="0" y="5022225"/>
                </a:cubicBezTo>
                <a:cubicBezTo>
                  <a:pt x="20687" y="4830796"/>
                  <a:pt x="-21193" y="4669907"/>
                  <a:pt x="0" y="4524097"/>
                </a:cubicBezTo>
                <a:cubicBezTo>
                  <a:pt x="21193" y="4378287"/>
                  <a:pt x="1179" y="4097785"/>
                  <a:pt x="0" y="3718903"/>
                </a:cubicBezTo>
                <a:cubicBezTo>
                  <a:pt x="-1179" y="3340021"/>
                  <a:pt x="-31941" y="3219231"/>
                  <a:pt x="0" y="2913709"/>
                </a:cubicBezTo>
                <a:cubicBezTo>
                  <a:pt x="31941" y="2608187"/>
                  <a:pt x="-16547" y="2298378"/>
                  <a:pt x="0" y="2108516"/>
                </a:cubicBezTo>
                <a:cubicBezTo>
                  <a:pt x="16547" y="1918654"/>
                  <a:pt x="-20954" y="1656414"/>
                  <a:pt x="0" y="1487561"/>
                </a:cubicBezTo>
                <a:cubicBezTo>
                  <a:pt x="20954" y="1318709"/>
                  <a:pt x="17839" y="1160365"/>
                  <a:pt x="0" y="989433"/>
                </a:cubicBezTo>
                <a:cubicBezTo>
                  <a:pt x="-17839" y="818501"/>
                  <a:pt x="31066" y="403789"/>
                  <a:pt x="0" y="0"/>
                </a:cubicBezTo>
                <a:close/>
              </a:path>
            </a:pathLst>
          </a:custGeom>
          <a:solidFill>
            <a:schemeClr val="bg1"/>
          </a:solidFill>
          <a:ln w="38100">
            <a:solidFill>
              <a:schemeClr val="tx1"/>
            </a:solidFill>
            <a:extLst>
              <a:ext uri="{C807C97D-BFC1-408E-A445-0C87EB9F89A2}">
                <ask:lineSketchStyleProps xmlns:ask="http://schemas.microsoft.com/office/drawing/2018/sketchyshapes" sd="4000302496">
                  <ask:type>
                    <ask:lineSketchFreehand/>
                  </ask:type>
                </ask:lineSketchStyleProps>
              </a:ext>
            </a:extLst>
          </a:ln>
        </p:spPr>
        <p:txBody>
          <a:bodyPr>
            <a:noAutofit/>
          </a:bodyPr>
          <a:lstStyle/>
          <a:p>
            <a:pPr marL="0" indent="0">
              <a:lnSpc>
                <a:spcPct val="45000"/>
              </a:lnSpc>
              <a:buNone/>
            </a:pPr>
            <a:endParaRPr lang="en-US" sz="2000" dirty="0"/>
          </a:p>
          <a:p>
            <a:pPr marL="0" indent="0">
              <a:lnSpc>
                <a:spcPct val="45000"/>
              </a:lnSpc>
              <a:buNone/>
            </a:pPr>
            <a:r>
              <a:rPr lang="en-US" sz="2000" dirty="0"/>
              <a:t>&lt;</a:t>
            </a:r>
            <a:r>
              <a:rPr lang="en-US" sz="2000" dirty="0" err="1"/>
              <a:t>breakfast_menu</a:t>
            </a:r>
            <a:r>
              <a:rPr lang="en-US" sz="2000" dirty="0"/>
              <a:t>&gt;</a:t>
            </a:r>
          </a:p>
          <a:p>
            <a:pPr marL="0" indent="0">
              <a:lnSpc>
                <a:spcPct val="45000"/>
              </a:lnSpc>
              <a:buNone/>
            </a:pPr>
            <a:r>
              <a:rPr lang="en-US" sz="2000" dirty="0"/>
              <a:t>   &lt;food&gt;</a:t>
            </a:r>
          </a:p>
          <a:p>
            <a:pPr marL="0" indent="0">
              <a:lnSpc>
                <a:spcPct val="45000"/>
              </a:lnSpc>
              <a:buNone/>
            </a:pPr>
            <a:r>
              <a:rPr lang="en-US" sz="2000" dirty="0"/>
              <a:t>      &lt;name&gt;Belgian Waffles&lt;/name&gt;</a:t>
            </a:r>
          </a:p>
          <a:p>
            <a:pPr marL="0" indent="0">
              <a:lnSpc>
                <a:spcPct val="45000"/>
              </a:lnSpc>
              <a:buNone/>
            </a:pPr>
            <a:r>
              <a:rPr lang="en-US" sz="2000" dirty="0"/>
              <a:t>      &lt;price&gt;$5.95&lt;/price&gt;</a:t>
            </a:r>
          </a:p>
          <a:p>
            <a:pPr marL="0" indent="0">
              <a:lnSpc>
                <a:spcPct val="45000"/>
              </a:lnSpc>
              <a:buNone/>
            </a:pPr>
            <a:r>
              <a:rPr lang="en-US" sz="2000" dirty="0"/>
              <a:t>      &lt;description&gt;</a:t>
            </a:r>
          </a:p>
          <a:p>
            <a:pPr marL="0" indent="0">
              <a:lnSpc>
                <a:spcPct val="45000"/>
              </a:lnSpc>
              <a:buNone/>
            </a:pPr>
            <a:r>
              <a:rPr lang="en-US" sz="2000" dirty="0"/>
              <a:t>            Two of our famous Belgian Waffles with plenty of real maple syrup</a:t>
            </a:r>
          </a:p>
          <a:p>
            <a:pPr marL="0" indent="0">
              <a:lnSpc>
                <a:spcPct val="45000"/>
              </a:lnSpc>
              <a:buNone/>
            </a:pPr>
            <a:r>
              <a:rPr lang="en-US" sz="2000" dirty="0"/>
              <a:t>      &lt;/description&gt;</a:t>
            </a:r>
          </a:p>
          <a:p>
            <a:pPr marL="0" indent="0">
              <a:lnSpc>
                <a:spcPct val="45000"/>
              </a:lnSpc>
              <a:buNone/>
            </a:pPr>
            <a:r>
              <a:rPr lang="en-US" sz="2000" dirty="0"/>
              <a:t>      &lt;calories&gt;650&lt;/calories&gt;</a:t>
            </a:r>
          </a:p>
          <a:p>
            <a:pPr marL="0" indent="0">
              <a:lnSpc>
                <a:spcPct val="45000"/>
              </a:lnSpc>
              <a:buNone/>
            </a:pPr>
            <a:r>
              <a:rPr lang="en-US" sz="2000" dirty="0"/>
              <a:t>   &lt;/food&gt;</a:t>
            </a:r>
          </a:p>
          <a:p>
            <a:pPr marL="0" indent="0">
              <a:lnSpc>
                <a:spcPct val="45000"/>
              </a:lnSpc>
              <a:buNone/>
            </a:pPr>
            <a:r>
              <a:rPr lang="en-US" sz="2000" dirty="0"/>
              <a:t>   &lt;food&gt;</a:t>
            </a:r>
          </a:p>
          <a:p>
            <a:pPr marL="0" indent="0">
              <a:lnSpc>
                <a:spcPct val="45000"/>
              </a:lnSpc>
              <a:buNone/>
            </a:pPr>
            <a:r>
              <a:rPr lang="en-US" sz="2000" dirty="0"/>
              <a:t>      &lt;name&gt;Strawberry Belgian Waffles&lt;/name&gt;</a:t>
            </a:r>
          </a:p>
          <a:p>
            <a:pPr marL="0" indent="0">
              <a:lnSpc>
                <a:spcPct val="45000"/>
              </a:lnSpc>
              <a:buNone/>
            </a:pPr>
            <a:r>
              <a:rPr lang="en-US" sz="2000" dirty="0"/>
              <a:t>      &lt;price&gt;$7.95&lt;/price&gt;</a:t>
            </a:r>
          </a:p>
          <a:p>
            <a:pPr marL="0" indent="0">
              <a:lnSpc>
                <a:spcPct val="45000"/>
              </a:lnSpc>
              <a:buNone/>
            </a:pPr>
            <a:r>
              <a:rPr lang="en-US" sz="2000" dirty="0"/>
              <a:t>      &lt;description&gt;</a:t>
            </a:r>
          </a:p>
          <a:p>
            <a:pPr marL="0" indent="0">
              <a:lnSpc>
                <a:spcPct val="45000"/>
              </a:lnSpc>
              <a:buNone/>
            </a:pPr>
            <a:r>
              <a:rPr lang="en-US" sz="2000" dirty="0"/>
              <a:t>            Light Belgian waffles covered with strawberries and whipped cream</a:t>
            </a:r>
          </a:p>
          <a:p>
            <a:pPr marL="0" indent="0">
              <a:lnSpc>
                <a:spcPct val="45000"/>
              </a:lnSpc>
              <a:buNone/>
            </a:pPr>
            <a:r>
              <a:rPr lang="en-US" sz="2000" dirty="0"/>
              <a:t>      &lt;/description&gt;</a:t>
            </a:r>
          </a:p>
          <a:p>
            <a:pPr marL="0" indent="0">
              <a:lnSpc>
                <a:spcPct val="45000"/>
              </a:lnSpc>
              <a:buNone/>
            </a:pPr>
            <a:r>
              <a:rPr lang="en-US" sz="2000" dirty="0"/>
              <a:t>      &lt;calories&gt;900&lt;/calories&gt;</a:t>
            </a:r>
          </a:p>
          <a:p>
            <a:pPr marL="0" indent="0">
              <a:lnSpc>
                <a:spcPct val="45000"/>
              </a:lnSpc>
              <a:buNone/>
            </a:pPr>
            <a:r>
              <a:rPr lang="en-US" sz="2000" dirty="0"/>
              <a:t>   &lt;/food&gt;</a:t>
            </a:r>
          </a:p>
          <a:p>
            <a:pPr marL="0" indent="0">
              <a:lnSpc>
                <a:spcPct val="45000"/>
              </a:lnSpc>
              <a:buNone/>
            </a:pPr>
            <a:r>
              <a:rPr lang="en-US" sz="2000" dirty="0"/>
              <a:t>      ...</a:t>
            </a:r>
          </a:p>
          <a:p>
            <a:pPr marL="0" indent="0">
              <a:lnSpc>
                <a:spcPct val="45000"/>
              </a:lnSpc>
              <a:buNone/>
            </a:pPr>
            <a:r>
              <a:rPr lang="en-US" sz="2000" dirty="0"/>
              <a:t>   &lt;drinks&gt;</a:t>
            </a:r>
          </a:p>
          <a:p>
            <a:pPr marL="0" indent="0">
              <a:lnSpc>
                <a:spcPct val="45000"/>
              </a:lnSpc>
              <a:buNone/>
            </a:pPr>
            <a:r>
              <a:rPr lang="en-US" sz="2000" dirty="0"/>
              <a:t>         ...</a:t>
            </a:r>
          </a:p>
          <a:p>
            <a:pPr marL="0" indent="0">
              <a:lnSpc>
                <a:spcPct val="45000"/>
              </a:lnSpc>
              <a:buNone/>
            </a:pPr>
            <a:r>
              <a:rPr lang="en-US" sz="2000" dirty="0"/>
              <a:t>   &lt;/drinks&gt;</a:t>
            </a:r>
          </a:p>
          <a:p>
            <a:pPr marL="0" indent="0">
              <a:lnSpc>
                <a:spcPct val="45000"/>
              </a:lnSpc>
              <a:buNone/>
            </a:pPr>
            <a:r>
              <a:rPr lang="en-US" sz="2000" dirty="0"/>
              <a:t>&lt;/</a:t>
            </a:r>
            <a:r>
              <a:rPr lang="en-US" sz="2000" dirty="0" err="1"/>
              <a:t>breakfast_menu</a:t>
            </a:r>
            <a:r>
              <a:rPr lang="en-US" sz="2000" dirty="0"/>
              <a:t>&gt;</a:t>
            </a:r>
          </a:p>
        </p:txBody>
      </p:sp>
      <p:sp>
        <p:nvSpPr>
          <p:cNvPr id="5" name="תיבת טקסט 4">
            <a:extLst>
              <a:ext uri="{FF2B5EF4-FFF2-40B4-BE49-F238E27FC236}">
                <a16:creationId xmlns:a16="http://schemas.microsoft.com/office/drawing/2014/main" id="{D4BEF81C-992B-4C52-8EE9-FE6DAF956070}"/>
              </a:ext>
            </a:extLst>
          </p:cNvPr>
          <p:cNvSpPr txBox="1"/>
          <p:nvPr/>
        </p:nvSpPr>
        <p:spPr>
          <a:xfrm>
            <a:off x="5152769" y="4309288"/>
            <a:ext cx="6970181" cy="2462213"/>
          </a:xfrm>
          <a:custGeom>
            <a:avLst/>
            <a:gdLst>
              <a:gd name="connsiteX0" fmla="*/ 0 w 6970181"/>
              <a:gd name="connsiteY0" fmla="*/ 0 h 2462213"/>
              <a:gd name="connsiteX1" fmla="*/ 627316 w 6970181"/>
              <a:gd name="connsiteY1" fmla="*/ 0 h 2462213"/>
              <a:gd name="connsiteX2" fmla="*/ 1463738 w 6970181"/>
              <a:gd name="connsiteY2" fmla="*/ 0 h 2462213"/>
              <a:gd name="connsiteX3" fmla="*/ 2091054 w 6970181"/>
              <a:gd name="connsiteY3" fmla="*/ 0 h 2462213"/>
              <a:gd name="connsiteX4" fmla="*/ 2857774 w 6970181"/>
              <a:gd name="connsiteY4" fmla="*/ 0 h 2462213"/>
              <a:gd name="connsiteX5" fmla="*/ 3485091 w 6970181"/>
              <a:gd name="connsiteY5" fmla="*/ 0 h 2462213"/>
              <a:gd name="connsiteX6" fmla="*/ 4321512 w 6970181"/>
              <a:gd name="connsiteY6" fmla="*/ 0 h 2462213"/>
              <a:gd name="connsiteX7" fmla="*/ 4809425 w 6970181"/>
              <a:gd name="connsiteY7" fmla="*/ 0 h 2462213"/>
              <a:gd name="connsiteX8" fmla="*/ 5436741 w 6970181"/>
              <a:gd name="connsiteY8" fmla="*/ 0 h 2462213"/>
              <a:gd name="connsiteX9" fmla="*/ 5994356 w 6970181"/>
              <a:gd name="connsiteY9" fmla="*/ 0 h 2462213"/>
              <a:gd name="connsiteX10" fmla="*/ 6970181 w 6970181"/>
              <a:gd name="connsiteY10" fmla="*/ 0 h 2462213"/>
              <a:gd name="connsiteX11" fmla="*/ 6970181 w 6970181"/>
              <a:gd name="connsiteY11" fmla="*/ 664798 h 2462213"/>
              <a:gd name="connsiteX12" fmla="*/ 6970181 w 6970181"/>
              <a:gd name="connsiteY12" fmla="*/ 1231107 h 2462213"/>
              <a:gd name="connsiteX13" fmla="*/ 6970181 w 6970181"/>
              <a:gd name="connsiteY13" fmla="*/ 1895904 h 2462213"/>
              <a:gd name="connsiteX14" fmla="*/ 6970181 w 6970181"/>
              <a:gd name="connsiteY14" fmla="*/ 2462213 h 2462213"/>
              <a:gd name="connsiteX15" fmla="*/ 6482268 w 6970181"/>
              <a:gd name="connsiteY15" fmla="*/ 2462213 h 2462213"/>
              <a:gd name="connsiteX16" fmla="*/ 5854952 w 6970181"/>
              <a:gd name="connsiteY16" fmla="*/ 2462213 h 2462213"/>
              <a:gd name="connsiteX17" fmla="*/ 5367039 w 6970181"/>
              <a:gd name="connsiteY17" fmla="*/ 2462213 h 2462213"/>
              <a:gd name="connsiteX18" fmla="*/ 4809425 w 6970181"/>
              <a:gd name="connsiteY18" fmla="*/ 2462213 h 2462213"/>
              <a:gd name="connsiteX19" fmla="*/ 4182109 w 6970181"/>
              <a:gd name="connsiteY19" fmla="*/ 2462213 h 2462213"/>
              <a:gd name="connsiteX20" fmla="*/ 3554792 w 6970181"/>
              <a:gd name="connsiteY20" fmla="*/ 2462213 h 2462213"/>
              <a:gd name="connsiteX21" fmla="*/ 3066880 w 6970181"/>
              <a:gd name="connsiteY21" fmla="*/ 2462213 h 2462213"/>
              <a:gd name="connsiteX22" fmla="*/ 2230458 w 6970181"/>
              <a:gd name="connsiteY22" fmla="*/ 2462213 h 2462213"/>
              <a:gd name="connsiteX23" fmla="*/ 1394036 w 6970181"/>
              <a:gd name="connsiteY23" fmla="*/ 2462213 h 2462213"/>
              <a:gd name="connsiteX24" fmla="*/ 697018 w 6970181"/>
              <a:gd name="connsiteY24" fmla="*/ 2462213 h 2462213"/>
              <a:gd name="connsiteX25" fmla="*/ 0 w 6970181"/>
              <a:gd name="connsiteY25" fmla="*/ 2462213 h 2462213"/>
              <a:gd name="connsiteX26" fmla="*/ 0 w 6970181"/>
              <a:gd name="connsiteY26" fmla="*/ 1871282 h 2462213"/>
              <a:gd name="connsiteX27" fmla="*/ 0 w 6970181"/>
              <a:gd name="connsiteY27" fmla="*/ 1206484 h 2462213"/>
              <a:gd name="connsiteX28" fmla="*/ 0 w 6970181"/>
              <a:gd name="connsiteY28" fmla="*/ 664798 h 2462213"/>
              <a:gd name="connsiteX29" fmla="*/ 0 w 6970181"/>
              <a:gd name="connsiteY29" fmla="*/ 0 h 246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70181" h="2462213" fill="none" extrusionOk="0">
                <a:moveTo>
                  <a:pt x="0" y="0"/>
                </a:moveTo>
                <a:cubicBezTo>
                  <a:pt x="306177" y="-28797"/>
                  <a:pt x="381393" y="2813"/>
                  <a:pt x="627316" y="0"/>
                </a:cubicBezTo>
                <a:cubicBezTo>
                  <a:pt x="873239" y="-2813"/>
                  <a:pt x="1158152" y="-41533"/>
                  <a:pt x="1463738" y="0"/>
                </a:cubicBezTo>
                <a:cubicBezTo>
                  <a:pt x="1769324" y="41533"/>
                  <a:pt x="1810392" y="-13825"/>
                  <a:pt x="2091054" y="0"/>
                </a:cubicBezTo>
                <a:cubicBezTo>
                  <a:pt x="2371716" y="13825"/>
                  <a:pt x="2600269" y="-3735"/>
                  <a:pt x="2857774" y="0"/>
                </a:cubicBezTo>
                <a:cubicBezTo>
                  <a:pt x="3115279" y="3735"/>
                  <a:pt x="3276634" y="-8279"/>
                  <a:pt x="3485091" y="0"/>
                </a:cubicBezTo>
                <a:cubicBezTo>
                  <a:pt x="3693548" y="8279"/>
                  <a:pt x="4049698" y="-6842"/>
                  <a:pt x="4321512" y="0"/>
                </a:cubicBezTo>
                <a:cubicBezTo>
                  <a:pt x="4593326" y="6842"/>
                  <a:pt x="4587750" y="16034"/>
                  <a:pt x="4809425" y="0"/>
                </a:cubicBezTo>
                <a:cubicBezTo>
                  <a:pt x="5031100" y="-16034"/>
                  <a:pt x="5197637" y="-4708"/>
                  <a:pt x="5436741" y="0"/>
                </a:cubicBezTo>
                <a:cubicBezTo>
                  <a:pt x="5675845" y="4708"/>
                  <a:pt x="5809219" y="-24216"/>
                  <a:pt x="5994356" y="0"/>
                </a:cubicBezTo>
                <a:cubicBezTo>
                  <a:pt x="6179493" y="24216"/>
                  <a:pt x="6560032" y="15809"/>
                  <a:pt x="6970181" y="0"/>
                </a:cubicBezTo>
                <a:cubicBezTo>
                  <a:pt x="6980530" y="240627"/>
                  <a:pt x="6999832" y="362694"/>
                  <a:pt x="6970181" y="664798"/>
                </a:cubicBezTo>
                <a:cubicBezTo>
                  <a:pt x="6940530" y="966902"/>
                  <a:pt x="6975636" y="1033778"/>
                  <a:pt x="6970181" y="1231107"/>
                </a:cubicBezTo>
                <a:cubicBezTo>
                  <a:pt x="6964726" y="1428436"/>
                  <a:pt x="6970241" y="1621457"/>
                  <a:pt x="6970181" y="1895904"/>
                </a:cubicBezTo>
                <a:cubicBezTo>
                  <a:pt x="6970121" y="2170351"/>
                  <a:pt x="6997360" y="2223559"/>
                  <a:pt x="6970181" y="2462213"/>
                </a:cubicBezTo>
                <a:cubicBezTo>
                  <a:pt x="6850906" y="2473249"/>
                  <a:pt x="6653424" y="2440755"/>
                  <a:pt x="6482268" y="2462213"/>
                </a:cubicBezTo>
                <a:cubicBezTo>
                  <a:pt x="6311112" y="2483671"/>
                  <a:pt x="6031770" y="2443116"/>
                  <a:pt x="5854952" y="2462213"/>
                </a:cubicBezTo>
                <a:cubicBezTo>
                  <a:pt x="5678134" y="2481310"/>
                  <a:pt x="5469462" y="2441999"/>
                  <a:pt x="5367039" y="2462213"/>
                </a:cubicBezTo>
                <a:cubicBezTo>
                  <a:pt x="5264616" y="2482427"/>
                  <a:pt x="4956776" y="2475100"/>
                  <a:pt x="4809425" y="2462213"/>
                </a:cubicBezTo>
                <a:cubicBezTo>
                  <a:pt x="4662074" y="2449326"/>
                  <a:pt x="4384386" y="2448825"/>
                  <a:pt x="4182109" y="2462213"/>
                </a:cubicBezTo>
                <a:cubicBezTo>
                  <a:pt x="3979832" y="2475601"/>
                  <a:pt x="3721344" y="2493336"/>
                  <a:pt x="3554792" y="2462213"/>
                </a:cubicBezTo>
                <a:cubicBezTo>
                  <a:pt x="3388240" y="2431090"/>
                  <a:pt x="3264397" y="2438147"/>
                  <a:pt x="3066880" y="2462213"/>
                </a:cubicBezTo>
                <a:cubicBezTo>
                  <a:pt x="2869363" y="2486279"/>
                  <a:pt x="2469654" y="2463461"/>
                  <a:pt x="2230458" y="2462213"/>
                </a:cubicBezTo>
                <a:cubicBezTo>
                  <a:pt x="1991262" y="2460965"/>
                  <a:pt x="1797641" y="2499155"/>
                  <a:pt x="1394036" y="2462213"/>
                </a:cubicBezTo>
                <a:cubicBezTo>
                  <a:pt x="990431" y="2425271"/>
                  <a:pt x="846848" y="2459813"/>
                  <a:pt x="697018" y="2462213"/>
                </a:cubicBezTo>
                <a:cubicBezTo>
                  <a:pt x="547188" y="2464613"/>
                  <a:pt x="176102" y="2487923"/>
                  <a:pt x="0" y="2462213"/>
                </a:cubicBezTo>
                <a:cubicBezTo>
                  <a:pt x="8925" y="2274050"/>
                  <a:pt x="6125" y="2104472"/>
                  <a:pt x="0" y="1871282"/>
                </a:cubicBezTo>
                <a:cubicBezTo>
                  <a:pt x="-6125" y="1638092"/>
                  <a:pt x="27600" y="1503376"/>
                  <a:pt x="0" y="1206484"/>
                </a:cubicBezTo>
                <a:cubicBezTo>
                  <a:pt x="-27600" y="909592"/>
                  <a:pt x="24881" y="861022"/>
                  <a:pt x="0" y="664798"/>
                </a:cubicBezTo>
                <a:cubicBezTo>
                  <a:pt x="-24881" y="468574"/>
                  <a:pt x="-32572" y="135070"/>
                  <a:pt x="0" y="0"/>
                </a:cubicBezTo>
                <a:close/>
              </a:path>
              <a:path w="6970181" h="2462213" stroke="0" extrusionOk="0">
                <a:moveTo>
                  <a:pt x="0" y="0"/>
                </a:moveTo>
                <a:cubicBezTo>
                  <a:pt x="312119" y="-35929"/>
                  <a:pt x="539803" y="12800"/>
                  <a:pt x="766720" y="0"/>
                </a:cubicBezTo>
                <a:cubicBezTo>
                  <a:pt x="993637" y="-12800"/>
                  <a:pt x="1423760" y="-37089"/>
                  <a:pt x="1603142" y="0"/>
                </a:cubicBezTo>
                <a:cubicBezTo>
                  <a:pt x="1782524" y="37089"/>
                  <a:pt x="1886060" y="15788"/>
                  <a:pt x="2091054" y="0"/>
                </a:cubicBezTo>
                <a:cubicBezTo>
                  <a:pt x="2296048" y="-15788"/>
                  <a:pt x="2519420" y="16272"/>
                  <a:pt x="2927476" y="0"/>
                </a:cubicBezTo>
                <a:cubicBezTo>
                  <a:pt x="3335532" y="-16272"/>
                  <a:pt x="3507682" y="-4299"/>
                  <a:pt x="3763898" y="0"/>
                </a:cubicBezTo>
                <a:cubicBezTo>
                  <a:pt x="4020114" y="4299"/>
                  <a:pt x="4043163" y="-15858"/>
                  <a:pt x="4251810" y="0"/>
                </a:cubicBezTo>
                <a:cubicBezTo>
                  <a:pt x="4460457" y="15858"/>
                  <a:pt x="4757022" y="-33200"/>
                  <a:pt x="4948829" y="0"/>
                </a:cubicBezTo>
                <a:cubicBezTo>
                  <a:pt x="5140636" y="33200"/>
                  <a:pt x="5312485" y="10490"/>
                  <a:pt x="5506443" y="0"/>
                </a:cubicBezTo>
                <a:cubicBezTo>
                  <a:pt x="5700401" y="-10490"/>
                  <a:pt x="5982139" y="-36837"/>
                  <a:pt x="6273163" y="0"/>
                </a:cubicBezTo>
                <a:cubicBezTo>
                  <a:pt x="6564187" y="36837"/>
                  <a:pt x="6786617" y="-17846"/>
                  <a:pt x="6970181" y="0"/>
                </a:cubicBezTo>
                <a:cubicBezTo>
                  <a:pt x="6980644" y="133417"/>
                  <a:pt x="6943045" y="332264"/>
                  <a:pt x="6970181" y="615553"/>
                </a:cubicBezTo>
                <a:cubicBezTo>
                  <a:pt x="6997317" y="898842"/>
                  <a:pt x="6969615" y="1105235"/>
                  <a:pt x="6970181" y="1280351"/>
                </a:cubicBezTo>
                <a:cubicBezTo>
                  <a:pt x="6970747" y="1455467"/>
                  <a:pt x="6977989" y="1572063"/>
                  <a:pt x="6970181" y="1846660"/>
                </a:cubicBezTo>
                <a:cubicBezTo>
                  <a:pt x="6962373" y="2121257"/>
                  <a:pt x="6996693" y="2238285"/>
                  <a:pt x="6970181" y="2462213"/>
                </a:cubicBezTo>
                <a:cubicBezTo>
                  <a:pt x="6817467" y="2431765"/>
                  <a:pt x="6527171" y="2459198"/>
                  <a:pt x="6342865" y="2462213"/>
                </a:cubicBezTo>
                <a:cubicBezTo>
                  <a:pt x="6158559" y="2465228"/>
                  <a:pt x="5775903" y="2459399"/>
                  <a:pt x="5506443" y="2462213"/>
                </a:cubicBezTo>
                <a:cubicBezTo>
                  <a:pt x="5236983" y="2465027"/>
                  <a:pt x="5186535" y="2467832"/>
                  <a:pt x="5018530" y="2462213"/>
                </a:cubicBezTo>
                <a:cubicBezTo>
                  <a:pt x="4850525" y="2456594"/>
                  <a:pt x="4640807" y="2478221"/>
                  <a:pt x="4530618" y="2462213"/>
                </a:cubicBezTo>
                <a:cubicBezTo>
                  <a:pt x="4420429" y="2446205"/>
                  <a:pt x="3953360" y="2430235"/>
                  <a:pt x="3763898" y="2462213"/>
                </a:cubicBezTo>
                <a:cubicBezTo>
                  <a:pt x="3574436" y="2494191"/>
                  <a:pt x="3255122" y="2453620"/>
                  <a:pt x="3066880" y="2462213"/>
                </a:cubicBezTo>
                <a:cubicBezTo>
                  <a:pt x="2878638" y="2470806"/>
                  <a:pt x="2447645" y="2477999"/>
                  <a:pt x="2230458" y="2462213"/>
                </a:cubicBezTo>
                <a:cubicBezTo>
                  <a:pt x="2013271" y="2446427"/>
                  <a:pt x="1616174" y="2497025"/>
                  <a:pt x="1394036" y="2462213"/>
                </a:cubicBezTo>
                <a:cubicBezTo>
                  <a:pt x="1171898" y="2427401"/>
                  <a:pt x="1020139" y="2477053"/>
                  <a:pt x="906124" y="2462213"/>
                </a:cubicBezTo>
                <a:cubicBezTo>
                  <a:pt x="792109" y="2447373"/>
                  <a:pt x="282192" y="2490104"/>
                  <a:pt x="0" y="2462213"/>
                </a:cubicBezTo>
                <a:cubicBezTo>
                  <a:pt x="-5970" y="2252225"/>
                  <a:pt x="-25994" y="2084526"/>
                  <a:pt x="0" y="1895904"/>
                </a:cubicBezTo>
                <a:cubicBezTo>
                  <a:pt x="25994" y="1707282"/>
                  <a:pt x="11914" y="1496561"/>
                  <a:pt x="0" y="1304973"/>
                </a:cubicBezTo>
                <a:cubicBezTo>
                  <a:pt x="-11914" y="1113385"/>
                  <a:pt x="-1526" y="937539"/>
                  <a:pt x="0" y="640175"/>
                </a:cubicBezTo>
                <a:cubicBezTo>
                  <a:pt x="1526" y="342811"/>
                  <a:pt x="-25000" y="149378"/>
                  <a:pt x="0" y="0"/>
                </a:cubicBezTo>
                <a:close/>
              </a:path>
            </a:pathLst>
          </a:custGeom>
          <a:solidFill>
            <a:schemeClr val="bg1"/>
          </a:solidFill>
          <a:ln w="19050">
            <a:solidFill>
              <a:schemeClr val="tx1"/>
            </a:solidFill>
            <a:extLst>
              <a:ext uri="{C807C97D-BFC1-408E-A445-0C87EB9F89A2}">
                <ask:lineSketchStyleProps xmlns:ask="http://schemas.microsoft.com/office/drawing/2018/sketchyshapes" sd="158644351">
                  <a:prstGeom prst="rect">
                    <a:avLst/>
                  </a:prstGeom>
                  <ask:type>
                    <ask:lineSketchFreehand/>
                  </ask:type>
                </ask:lineSketchStyleProps>
              </a:ext>
            </a:extLst>
          </a:ln>
        </p:spPr>
        <p:txBody>
          <a:bodyPr wrap="square" rtlCol="1">
            <a:spAutoFit/>
          </a:bodyPr>
          <a:lstStyle/>
          <a:p>
            <a:pPr algn="ctr" rtl="1"/>
            <a:endParaRPr lang="he-IL" sz="2200" dirty="0">
              <a:effectLst/>
              <a:latin typeface="Guttman Yad-Brush" panose="02010401010101010101" pitchFamily="2" charset="-79"/>
              <a:ea typeface="Calibri" panose="020F0502020204030204" pitchFamily="34" charset="0"/>
              <a:cs typeface="Guttman Yad-Brush" panose="02010401010101010101" pitchFamily="2" charset="-79"/>
            </a:endParaRPr>
          </a:p>
          <a:p>
            <a:pPr algn="ctr" rtl="1"/>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כתבו </a:t>
            </a:r>
            <a:r>
              <a:rPr lang="he-IL" sz="2200" dirty="0" err="1">
                <a:effectLst/>
                <a:latin typeface="Guttman Yad-Brush" panose="02010401010101010101" pitchFamily="2" charset="-79"/>
                <a:ea typeface="Calibri" panose="020F0502020204030204" pitchFamily="34" charset="0"/>
                <a:cs typeface="Guttman Yad-Brush" panose="02010401010101010101" pitchFamily="2" charset="-79"/>
              </a:rPr>
              <a:t>שאילתא</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ב-</a:t>
            </a:r>
            <a:r>
              <a:rPr lang="en-US" sz="2200" dirty="0" err="1">
                <a:effectLst/>
                <a:latin typeface="Calibri" panose="020F0502020204030204" pitchFamily="34" charset="0"/>
                <a:ea typeface="Calibri" panose="020F0502020204030204" pitchFamily="34" charset="0"/>
                <a:cs typeface="Guttman Yad-Brush" panose="02010401010101010101" pitchFamily="2" charset="-79"/>
              </a:rPr>
              <a:t>xQuery</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(ולא ב-</a:t>
            </a:r>
            <a:r>
              <a:rPr lang="en-US" sz="2200" dirty="0" err="1">
                <a:effectLst/>
                <a:latin typeface="Calibri" panose="020F0502020204030204" pitchFamily="34" charset="0"/>
                <a:ea typeface="Calibri" panose="020F0502020204030204" pitchFamily="34" charset="0"/>
                <a:cs typeface="Guttman Yad-Brush" panose="02010401010101010101" pitchFamily="2" charset="-79"/>
              </a:rPr>
              <a:t>xPath</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a:t>
            </a:r>
          </a:p>
          <a:p>
            <a:pPr algn="ctr" rtl="1"/>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שתחזיר את שמות המאכלים (ללא משקים) </a:t>
            </a:r>
          </a:p>
          <a:p>
            <a:pPr algn="ctr" rtl="1"/>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שכמות הקלוריות בהם גבוהה מהממוצע הקלורי של כל המאכלים במסעדה (ללא המשקים),</a:t>
            </a:r>
          </a:p>
          <a:p>
            <a:pPr algn="ctr" rtl="1"/>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מסודרות בסדר עולה לפי מחיר המאכל.</a:t>
            </a:r>
            <a:endParaRPr lang="en-US" sz="2200" dirty="0">
              <a:effectLst/>
              <a:latin typeface="Calibri" panose="020F0502020204030204" pitchFamily="34" charset="0"/>
              <a:ea typeface="Calibri" panose="020F0502020204030204" pitchFamily="34" charset="0"/>
              <a:cs typeface="Guttman Yad-Brush" panose="02010401010101010101" pitchFamily="2" charset="-79"/>
            </a:endParaRPr>
          </a:p>
          <a:p>
            <a:pPr algn="ctr" rtl="1"/>
            <a:endParaRPr lang="he-IL" sz="2200" dirty="0">
              <a:latin typeface="Guttman Yad-Brush" panose="02010401010101010101" pitchFamily="2" charset="-79"/>
              <a:cs typeface="Guttman Yad-Brush" panose="02010401010101010101" pitchFamily="2" charset="-79"/>
            </a:endParaRPr>
          </a:p>
        </p:txBody>
      </p:sp>
    </p:spTree>
    <p:extLst>
      <p:ext uri="{BB962C8B-B14F-4D97-AF65-F5344CB8AC3E}">
        <p14:creationId xmlns:p14="http://schemas.microsoft.com/office/powerpoint/2010/main" val="329392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5 – </a:t>
            </a:r>
            <a:r>
              <a:rPr lang="en-US" sz="3200" b="1" u="sng" dirty="0" err="1">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xQuery</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(8 נק'):</a:t>
            </a:r>
            <a:endPar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endParaRPr>
          </a:p>
        </p:txBody>
      </p:sp>
      <p:sp>
        <p:nvSpPr>
          <p:cNvPr id="4" name="תיבת טקסט 3">
            <a:extLst>
              <a:ext uri="{FF2B5EF4-FFF2-40B4-BE49-F238E27FC236}">
                <a16:creationId xmlns:a16="http://schemas.microsoft.com/office/drawing/2014/main" id="{47F72B50-70BC-490C-AAA2-AF63F4EE55EC}"/>
              </a:ext>
            </a:extLst>
          </p:cNvPr>
          <p:cNvSpPr txBox="1"/>
          <p:nvPr/>
        </p:nvSpPr>
        <p:spPr>
          <a:xfrm>
            <a:off x="5283603" y="966787"/>
            <a:ext cx="6908397" cy="2462213"/>
          </a:xfrm>
          <a:prstGeom prst="rect">
            <a:avLst/>
          </a:prstGeom>
          <a:noFill/>
        </p:spPr>
        <p:txBody>
          <a:bodyPr wrap="square" rtlCol="1">
            <a:spAutoFit/>
          </a:bodyPr>
          <a:lstStyle/>
          <a:p>
            <a:pPr algn="ctr" rtl="1"/>
            <a:endParaRPr lang="he-IL" sz="2200" dirty="0">
              <a:latin typeface="Guttman Yad-Brush" panose="02010401010101010101" pitchFamily="2" charset="-79"/>
              <a:ea typeface="Calibri" panose="020F0502020204030204" pitchFamily="34" charset="0"/>
              <a:cs typeface="Guttman Yad-Brush" panose="02010401010101010101" pitchFamily="2" charset="-79"/>
            </a:endParaRPr>
          </a:p>
          <a:p>
            <a:pPr algn="ctr" rtl="1"/>
            <a:r>
              <a:rPr lang="he-IL" sz="2200" dirty="0">
                <a:latin typeface="Guttman Yad-Brush" panose="02010401010101010101" pitchFamily="2" charset="-79"/>
                <a:ea typeface="Calibri" panose="020F0502020204030204" pitchFamily="34" charset="0"/>
                <a:cs typeface="Guttman Yad-Brush" panose="02010401010101010101" pitchFamily="2" charset="-79"/>
              </a:rPr>
              <a:t>כתבו </a:t>
            </a:r>
            <a:r>
              <a:rPr lang="he-IL" sz="2200" dirty="0" err="1">
                <a:latin typeface="Guttman Yad-Brush" panose="02010401010101010101" pitchFamily="2" charset="-79"/>
                <a:ea typeface="Calibri" panose="020F0502020204030204" pitchFamily="34" charset="0"/>
                <a:cs typeface="Guttman Yad-Brush" panose="02010401010101010101" pitchFamily="2" charset="-79"/>
              </a:rPr>
              <a:t>שאילתא</a:t>
            </a:r>
            <a:r>
              <a:rPr lang="he-IL" sz="2200" dirty="0">
                <a:latin typeface="Guttman Yad-Brush" panose="02010401010101010101" pitchFamily="2" charset="-79"/>
                <a:ea typeface="Calibri" panose="020F0502020204030204" pitchFamily="34" charset="0"/>
                <a:cs typeface="Guttman Yad-Brush" panose="02010401010101010101" pitchFamily="2" charset="-79"/>
              </a:rPr>
              <a:t> ב-</a:t>
            </a:r>
            <a:r>
              <a:rPr lang="en-US" sz="2200" dirty="0" err="1">
                <a:latin typeface="Calibri" panose="020F0502020204030204" pitchFamily="34" charset="0"/>
                <a:ea typeface="Calibri" panose="020F0502020204030204" pitchFamily="34" charset="0"/>
                <a:cs typeface="Guttman Yad-Brush" panose="02010401010101010101" pitchFamily="2" charset="-79"/>
              </a:rPr>
              <a:t>xQuery</a:t>
            </a:r>
            <a:r>
              <a:rPr lang="he-IL" sz="2200" dirty="0">
                <a:latin typeface="Guttman Yad-Brush" panose="02010401010101010101" pitchFamily="2" charset="-79"/>
                <a:ea typeface="Calibri" panose="020F0502020204030204" pitchFamily="34" charset="0"/>
                <a:cs typeface="Guttman Yad-Brush" panose="02010401010101010101" pitchFamily="2" charset="-79"/>
              </a:rPr>
              <a:t> (ולא ב-</a:t>
            </a:r>
            <a:r>
              <a:rPr lang="en-US" sz="2200" dirty="0" err="1">
                <a:latin typeface="Calibri" panose="020F0502020204030204" pitchFamily="34" charset="0"/>
                <a:ea typeface="Calibri" panose="020F0502020204030204" pitchFamily="34" charset="0"/>
                <a:cs typeface="Guttman Yad-Brush" panose="02010401010101010101" pitchFamily="2" charset="-79"/>
              </a:rPr>
              <a:t>xPath</a:t>
            </a:r>
            <a:r>
              <a:rPr lang="he-IL" sz="2200" dirty="0">
                <a:latin typeface="Guttman Yad-Brush" panose="02010401010101010101" pitchFamily="2" charset="-79"/>
                <a:ea typeface="Calibri" panose="020F0502020204030204" pitchFamily="34" charset="0"/>
                <a:cs typeface="Guttman Yad-Brush" panose="02010401010101010101" pitchFamily="2" charset="-79"/>
              </a:rPr>
              <a:t>) </a:t>
            </a:r>
          </a:p>
          <a:p>
            <a:pPr algn="ctr" rtl="1"/>
            <a:r>
              <a:rPr lang="he-IL" sz="2200" dirty="0">
                <a:latin typeface="Guttman Yad-Brush" panose="02010401010101010101" pitchFamily="2" charset="-79"/>
                <a:ea typeface="Calibri" panose="020F0502020204030204" pitchFamily="34" charset="0"/>
                <a:cs typeface="Guttman Yad-Brush" panose="02010401010101010101" pitchFamily="2" charset="-79"/>
              </a:rPr>
              <a:t>שתחזיר את שמות המאכלים (ללא משקים) </a:t>
            </a:r>
          </a:p>
          <a:p>
            <a:pPr algn="ctr" rtl="1"/>
            <a:r>
              <a:rPr lang="he-IL" sz="2200" dirty="0">
                <a:latin typeface="Guttman Yad-Brush" panose="02010401010101010101" pitchFamily="2" charset="-79"/>
                <a:ea typeface="Calibri" panose="020F0502020204030204" pitchFamily="34" charset="0"/>
                <a:cs typeface="Guttman Yad-Brush" panose="02010401010101010101" pitchFamily="2" charset="-79"/>
              </a:rPr>
              <a:t>שכמות הקלוריות בהם גבוהה מהממוצע הקלורי של כל המאכלים במסעדה (ללא המשקים),</a:t>
            </a:r>
          </a:p>
          <a:p>
            <a:pPr algn="ctr" rtl="1"/>
            <a:r>
              <a:rPr lang="he-IL" sz="2200" dirty="0">
                <a:latin typeface="Guttman Yad-Brush" panose="02010401010101010101" pitchFamily="2" charset="-79"/>
                <a:ea typeface="Calibri" panose="020F0502020204030204" pitchFamily="34" charset="0"/>
                <a:cs typeface="Guttman Yad-Brush" panose="02010401010101010101" pitchFamily="2" charset="-79"/>
              </a:rPr>
              <a:t>מסודרות בסדר עולה לפי מחיר המאכל.</a:t>
            </a:r>
            <a:endParaRPr lang="en-US" sz="2200" dirty="0">
              <a:latin typeface="Calibri" panose="020F0502020204030204" pitchFamily="34" charset="0"/>
              <a:ea typeface="Calibri" panose="020F0502020204030204" pitchFamily="34" charset="0"/>
              <a:cs typeface="Guttman Yad-Brush" panose="02010401010101010101" pitchFamily="2" charset="-79"/>
            </a:endParaRPr>
          </a:p>
          <a:p>
            <a:pPr algn="ctr" rtl="1"/>
            <a:endParaRPr lang="he-IL" sz="2200" dirty="0">
              <a:latin typeface="Guttman Yad-Brush" panose="02010401010101010101" pitchFamily="2" charset="-79"/>
              <a:cs typeface="Guttman Yad-Brush" panose="02010401010101010101" pitchFamily="2" charset="-79"/>
            </a:endParaRPr>
          </a:p>
        </p:txBody>
      </p:sp>
      <p:sp>
        <p:nvSpPr>
          <p:cNvPr id="3" name="מציין מיקום תוכן 2">
            <a:extLst>
              <a:ext uri="{FF2B5EF4-FFF2-40B4-BE49-F238E27FC236}">
                <a16:creationId xmlns:a16="http://schemas.microsoft.com/office/drawing/2014/main" id="{771D477E-A01F-442D-8811-E34CFD2DBB48}"/>
              </a:ext>
            </a:extLst>
          </p:cNvPr>
          <p:cNvSpPr>
            <a:spLocks noGrp="1"/>
          </p:cNvSpPr>
          <p:nvPr>
            <p:ph idx="1"/>
          </p:nvPr>
        </p:nvSpPr>
        <p:spPr>
          <a:xfrm>
            <a:off x="229690" y="197710"/>
            <a:ext cx="5046645" cy="4917987"/>
          </a:xfrm>
          <a:custGeom>
            <a:avLst/>
            <a:gdLst>
              <a:gd name="connsiteX0" fmla="*/ 0 w 5046645"/>
              <a:gd name="connsiteY0" fmla="*/ 0 h 4917987"/>
              <a:gd name="connsiteX1" fmla="*/ 731764 w 5046645"/>
              <a:gd name="connsiteY1" fmla="*/ 0 h 4917987"/>
              <a:gd name="connsiteX2" fmla="*/ 1312128 w 5046645"/>
              <a:gd name="connsiteY2" fmla="*/ 0 h 4917987"/>
              <a:gd name="connsiteX3" fmla="*/ 1993425 w 5046645"/>
              <a:gd name="connsiteY3" fmla="*/ 0 h 4917987"/>
              <a:gd name="connsiteX4" fmla="*/ 2624255 w 5046645"/>
              <a:gd name="connsiteY4" fmla="*/ 0 h 4917987"/>
              <a:gd name="connsiteX5" fmla="*/ 3204620 w 5046645"/>
              <a:gd name="connsiteY5" fmla="*/ 0 h 4917987"/>
              <a:gd name="connsiteX6" fmla="*/ 3885917 w 5046645"/>
              <a:gd name="connsiteY6" fmla="*/ 0 h 4917987"/>
              <a:gd name="connsiteX7" fmla="*/ 4466281 w 5046645"/>
              <a:gd name="connsiteY7" fmla="*/ 0 h 4917987"/>
              <a:gd name="connsiteX8" fmla="*/ 5046645 w 5046645"/>
              <a:gd name="connsiteY8" fmla="*/ 0 h 4917987"/>
              <a:gd name="connsiteX9" fmla="*/ 5046645 w 5046645"/>
              <a:gd name="connsiteY9" fmla="*/ 467209 h 4917987"/>
              <a:gd name="connsiteX10" fmla="*/ 5046645 w 5046645"/>
              <a:gd name="connsiteY10" fmla="*/ 1081957 h 4917987"/>
              <a:gd name="connsiteX11" fmla="*/ 5046645 w 5046645"/>
              <a:gd name="connsiteY11" fmla="*/ 1795065 h 4917987"/>
              <a:gd name="connsiteX12" fmla="*/ 5046645 w 5046645"/>
              <a:gd name="connsiteY12" fmla="*/ 2508173 h 4917987"/>
              <a:gd name="connsiteX13" fmla="*/ 5046645 w 5046645"/>
              <a:gd name="connsiteY13" fmla="*/ 2975382 h 4917987"/>
              <a:gd name="connsiteX14" fmla="*/ 5046645 w 5046645"/>
              <a:gd name="connsiteY14" fmla="*/ 3639310 h 4917987"/>
              <a:gd name="connsiteX15" fmla="*/ 5046645 w 5046645"/>
              <a:gd name="connsiteY15" fmla="*/ 4352418 h 4917987"/>
              <a:gd name="connsiteX16" fmla="*/ 5046645 w 5046645"/>
              <a:gd name="connsiteY16" fmla="*/ 4917987 h 4917987"/>
              <a:gd name="connsiteX17" fmla="*/ 4314881 w 5046645"/>
              <a:gd name="connsiteY17" fmla="*/ 4917987 h 4917987"/>
              <a:gd name="connsiteX18" fmla="*/ 3633584 w 5046645"/>
              <a:gd name="connsiteY18" fmla="*/ 4917987 h 4917987"/>
              <a:gd name="connsiteX19" fmla="*/ 2901821 w 5046645"/>
              <a:gd name="connsiteY19" fmla="*/ 4917987 h 4917987"/>
              <a:gd name="connsiteX20" fmla="*/ 2321457 w 5046645"/>
              <a:gd name="connsiteY20" fmla="*/ 4917987 h 4917987"/>
              <a:gd name="connsiteX21" fmla="*/ 1640160 w 5046645"/>
              <a:gd name="connsiteY21" fmla="*/ 4917987 h 4917987"/>
              <a:gd name="connsiteX22" fmla="*/ 1059795 w 5046645"/>
              <a:gd name="connsiteY22" fmla="*/ 4917987 h 4917987"/>
              <a:gd name="connsiteX23" fmla="*/ 0 w 5046645"/>
              <a:gd name="connsiteY23" fmla="*/ 4917987 h 4917987"/>
              <a:gd name="connsiteX24" fmla="*/ 0 w 5046645"/>
              <a:gd name="connsiteY24" fmla="*/ 4401598 h 4917987"/>
              <a:gd name="connsiteX25" fmla="*/ 0 w 5046645"/>
              <a:gd name="connsiteY25" fmla="*/ 3885210 h 4917987"/>
              <a:gd name="connsiteX26" fmla="*/ 0 w 5046645"/>
              <a:gd name="connsiteY26" fmla="*/ 3221281 h 4917987"/>
              <a:gd name="connsiteX27" fmla="*/ 0 w 5046645"/>
              <a:gd name="connsiteY27" fmla="*/ 2557353 h 4917987"/>
              <a:gd name="connsiteX28" fmla="*/ 0 w 5046645"/>
              <a:gd name="connsiteY28" fmla="*/ 1991785 h 4917987"/>
              <a:gd name="connsiteX29" fmla="*/ 0 w 5046645"/>
              <a:gd name="connsiteY29" fmla="*/ 1327856 h 4917987"/>
              <a:gd name="connsiteX30" fmla="*/ 0 w 5046645"/>
              <a:gd name="connsiteY30" fmla="*/ 614748 h 4917987"/>
              <a:gd name="connsiteX31" fmla="*/ 0 w 5046645"/>
              <a:gd name="connsiteY31" fmla="*/ 0 h 49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46645" h="4917987" fill="none" extrusionOk="0">
                <a:moveTo>
                  <a:pt x="0" y="0"/>
                </a:moveTo>
                <a:cubicBezTo>
                  <a:pt x="147367" y="-29467"/>
                  <a:pt x="488208" y="-673"/>
                  <a:pt x="731764" y="0"/>
                </a:cubicBezTo>
                <a:cubicBezTo>
                  <a:pt x="975320" y="673"/>
                  <a:pt x="1115698" y="4562"/>
                  <a:pt x="1312128" y="0"/>
                </a:cubicBezTo>
                <a:cubicBezTo>
                  <a:pt x="1508558" y="-4562"/>
                  <a:pt x="1706410" y="28244"/>
                  <a:pt x="1993425" y="0"/>
                </a:cubicBezTo>
                <a:cubicBezTo>
                  <a:pt x="2280440" y="-28244"/>
                  <a:pt x="2326560" y="-13870"/>
                  <a:pt x="2624255" y="0"/>
                </a:cubicBezTo>
                <a:cubicBezTo>
                  <a:pt x="2921950" y="13870"/>
                  <a:pt x="3023359" y="-20804"/>
                  <a:pt x="3204620" y="0"/>
                </a:cubicBezTo>
                <a:cubicBezTo>
                  <a:pt x="3385882" y="20804"/>
                  <a:pt x="3676046" y="2840"/>
                  <a:pt x="3885917" y="0"/>
                </a:cubicBezTo>
                <a:cubicBezTo>
                  <a:pt x="4095788" y="-2840"/>
                  <a:pt x="4251178" y="-2278"/>
                  <a:pt x="4466281" y="0"/>
                </a:cubicBezTo>
                <a:cubicBezTo>
                  <a:pt x="4681384" y="2278"/>
                  <a:pt x="4912912" y="-4816"/>
                  <a:pt x="5046645" y="0"/>
                </a:cubicBezTo>
                <a:cubicBezTo>
                  <a:pt x="5046476" y="212829"/>
                  <a:pt x="5051867" y="253481"/>
                  <a:pt x="5046645" y="467209"/>
                </a:cubicBezTo>
                <a:cubicBezTo>
                  <a:pt x="5041423" y="680937"/>
                  <a:pt x="5055469" y="854312"/>
                  <a:pt x="5046645" y="1081957"/>
                </a:cubicBezTo>
                <a:cubicBezTo>
                  <a:pt x="5037821" y="1309602"/>
                  <a:pt x="5028052" y="1570696"/>
                  <a:pt x="5046645" y="1795065"/>
                </a:cubicBezTo>
                <a:cubicBezTo>
                  <a:pt x="5065238" y="2019434"/>
                  <a:pt x="5036267" y="2338790"/>
                  <a:pt x="5046645" y="2508173"/>
                </a:cubicBezTo>
                <a:cubicBezTo>
                  <a:pt x="5057023" y="2677556"/>
                  <a:pt x="5027312" y="2844732"/>
                  <a:pt x="5046645" y="2975382"/>
                </a:cubicBezTo>
                <a:cubicBezTo>
                  <a:pt x="5065978" y="3106032"/>
                  <a:pt x="5017023" y="3337292"/>
                  <a:pt x="5046645" y="3639310"/>
                </a:cubicBezTo>
                <a:cubicBezTo>
                  <a:pt x="5076267" y="3941328"/>
                  <a:pt x="5029823" y="4016908"/>
                  <a:pt x="5046645" y="4352418"/>
                </a:cubicBezTo>
                <a:cubicBezTo>
                  <a:pt x="5063467" y="4687928"/>
                  <a:pt x="5071336" y="4713981"/>
                  <a:pt x="5046645" y="4917987"/>
                </a:cubicBezTo>
                <a:cubicBezTo>
                  <a:pt x="4790756" y="4918977"/>
                  <a:pt x="4601429" y="4951960"/>
                  <a:pt x="4314881" y="4917987"/>
                </a:cubicBezTo>
                <a:cubicBezTo>
                  <a:pt x="4028333" y="4884014"/>
                  <a:pt x="3895331" y="4931299"/>
                  <a:pt x="3633584" y="4917987"/>
                </a:cubicBezTo>
                <a:cubicBezTo>
                  <a:pt x="3371837" y="4904675"/>
                  <a:pt x="3244986" y="4940082"/>
                  <a:pt x="2901821" y="4917987"/>
                </a:cubicBezTo>
                <a:cubicBezTo>
                  <a:pt x="2558656" y="4895892"/>
                  <a:pt x="2453792" y="4912894"/>
                  <a:pt x="2321457" y="4917987"/>
                </a:cubicBezTo>
                <a:cubicBezTo>
                  <a:pt x="2189122" y="4923080"/>
                  <a:pt x="1845814" y="4913045"/>
                  <a:pt x="1640160" y="4917987"/>
                </a:cubicBezTo>
                <a:cubicBezTo>
                  <a:pt x="1434506" y="4922929"/>
                  <a:pt x="1278164" y="4913008"/>
                  <a:pt x="1059795" y="4917987"/>
                </a:cubicBezTo>
                <a:cubicBezTo>
                  <a:pt x="841426" y="4922966"/>
                  <a:pt x="215788" y="4889505"/>
                  <a:pt x="0" y="4917987"/>
                </a:cubicBezTo>
                <a:cubicBezTo>
                  <a:pt x="4653" y="4683388"/>
                  <a:pt x="2673" y="4641253"/>
                  <a:pt x="0" y="4401598"/>
                </a:cubicBezTo>
                <a:cubicBezTo>
                  <a:pt x="-2673" y="4161943"/>
                  <a:pt x="837" y="4071867"/>
                  <a:pt x="0" y="3885210"/>
                </a:cubicBezTo>
                <a:cubicBezTo>
                  <a:pt x="-837" y="3698553"/>
                  <a:pt x="4005" y="3453276"/>
                  <a:pt x="0" y="3221281"/>
                </a:cubicBezTo>
                <a:cubicBezTo>
                  <a:pt x="-4005" y="2989286"/>
                  <a:pt x="18392" y="2761857"/>
                  <a:pt x="0" y="2557353"/>
                </a:cubicBezTo>
                <a:cubicBezTo>
                  <a:pt x="-18392" y="2352849"/>
                  <a:pt x="25628" y="2107176"/>
                  <a:pt x="0" y="1991785"/>
                </a:cubicBezTo>
                <a:cubicBezTo>
                  <a:pt x="-25628" y="1876394"/>
                  <a:pt x="21776" y="1648447"/>
                  <a:pt x="0" y="1327856"/>
                </a:cubicBezTo>
                <a:cubicBezTo>
                  <a:pt x="-21776" y="1007265"/>
                  <a:pt x="10555" y="822104"/>
                  <a:pt x="0" y="614748"/>
                </a:cubicBezTo>
                <a:cubicBezTo>
                  <a:pt x="-10555" y="407392"/>
                  <a:pt x="-22092" y="286881"/>
                  <a:pt x="0" y="0"/>
                </a:cubicBezTo>
                <a:close/>
              </a:path>
              <a:path w="5046645" h="4917987" stroke="0" extrusionOk="0">
                <a:moveTo>
                  <a:pt x="0" y="0"/>
                </a:moveTo>
                <a:cubicBezTo>
                  <a:pt x="254124" y="-1184"/>
                  <a:pt x="408195" y="14401"/>
                  <a:pt x="580364" y="0"/>
                </a:cubicBezTo>
                <a:cubicBezTo>
                  <a:pt x="752533" y="-14401"/>
                  <a:pt x="998898" y="9328"/>
                  <a:pt x="1110262" y="0"/>
                </a:cubicBezTo>
                <a:cubicBezTo>
                  <a:pt x="1221626" y="-9328"/>
                  <a:pt x="1520682" y="11028"/>
                  <a:pt x="1640160" y="0"/>
                </a:cubicBezTo>
                <a:cubicBezTo>
                  <a:pt x="1759638" y="-11028"/>
                  <a:pt x="1995230" y="-6028"/>
                  <a:pt x="2170057" y="0"/>
                </a:cubicBezTo>
                <a:cubicBezTo>
                  <a:pt x="2344884" y="6028"/>
                  <a:pt x="2434933" y="-2958"/>
                  <a:pt x="2649489" y="0"/>
                </a:cubicBezTo>
                <a:cubicBezTo>
                  <a:pt x="2864045" y="2958"/>
                  <a:pt x="3050776" y="-24558"/>
                  <a:pt x="3280319" y="0"/>
                </a:cubicBezTo>
                <a:cubicBezTo>
                  <a:pt x="3509862" y="24558"/>
                  <a:pt x="3705461" y="-13903"/>
                  <a:pt x="3961616" y="0"/>
                </a:cubicBezTo>
                <a:cubicBezTo>
                  <a:pt x="4217771" y="13903"/>
                  <a:pt x="4754996" y="28497"/>
                  <a:pt x="5046645" y="0"/>
                </a:cubicBezTo>
                <a:cubicBezTo>
                  <a:pt x="5057961" y="223738"/>
                  <a:pt x="5052181" y="487959"/>
                  <a:pt x="5046645" y="663928"/>
                </a:cubicBezTo>
                <a:cubicBezTo>
                  <a:pt x="5041109" y="839897"/>
                  <a:pt x="5060523" y="1056411"/>
                  <a:pt x="5046645" y="1229497"/>
                </a:cubicBezTo>
                <a:cubicBezTo>
                  <a:pt x="5032767" y="1402583"/>
                  <a:pt x="5070428" y="1657322"/>
                  <a:pt x="5046645" y="1844245"/>
                </a:cubicBezTo>
                <a:cubicBezTo>
                  <a:pt x="5022862" y="2031168"/>
                  <a:pt x="5022192" y="2259608"/>
                  <a:pt x="5046645" y="2458994"/>
                </a:cubicBezTo>
                <a:cubicBezTo>
                  <a:pt x="5071098" y="2658380"/>
                  <a:pt x="5028550" y="2784203"/>
                  <a:pt x="5046645" y="3024562"/>
                </a:cubicBezTo>
                <a:cubicBezTo>
                  <a:pt x="5064740" y="3264921"/>
                  <a:pt x="5033299" y="3322659"/>
                  <a:pt x="5046645" y="3491771"/>
                </a:cubicBezTo>
                <a:cubicBezTo>
                  <a:pt x="5059991" y="3660883"/>
                  <a:pt x="5035898" y="3782831"/>
                  <a:pt x="5046645" y="4008159"/>
                </a:cubicBezTo>
                <a:cubicBezTo>
                  <a:pt x="5057392" y="4233487"/>
                  <a:pt x="5090908" y="4693629"/>
                  <a:pt x="5046645" y="4917987"/>
                </a:cubicBezTo>
                <a:cubicBezTo>
                  <a:pt x="4824040" y="4931575"/>
                  <a:pt x="4659618" y="4895240"/>
                  <a:pt x="4516747" y="4917987"/>
                </a:cubicBezTo>
                <a:cubicBezTo>
                  <a:pt x="4373876" y="4940734"/>
                  <a:pt x="4022106" y="4929482"/>
                  <a:pt x="3885917" y="4917987"/>
                </a:cubicBezTo>
                <a:cubicBezTo>
                  <a:pt x="3749728" y="4906493"/>
                  <a:pt x="3420176" y="4944876"/>
                  <a:pt x="3255086" y="4917987"/>
                </a:cubicBezTo>
                <a:cubicBezTo>
                  <a:pt x="3089996" y="4891098"/>
                  <a:pt x="2952362" y="4938682"/>
                  <a:pt x="2775655" y="4917987"/>
                </a:cubicBezTo>
                <a:cubicBezTo>
                  <a:pt x="2598948" y="4897292"/>
                  <a:pt x="2457003" y="4921389"/>
                  <a:pt x="2296223" y="4917987"/>
                </a:cubicBezTo>
                <a:cubicBezTo>
                  <a:pt x="2135443" y="4914585"/>
                  <a:pt x="1888280" y="4891407"/>
                  <a:pt x="1665393" y="4917987"/>
                </a:cubicBezTo>
                <a:cubicBezTo>
                  <a:pt x="1442506" y="4944568"/>
                  <a:pt x="1264099" y="4888611"/>
                  <a:pt x="933629" y="4917987"/>
                </a:cubicBezTo>
                <a:cubicBezTo>
                  <a:pt x="603159" y="4947363"/>
                  <a:pt x="397497" y="4872235"/>
                  <a:pt x="0" y="4917987"/>
                </a:cubicBezTo>
                <a:cubicBezTo>
                  <a:pt x="-212" y="4790586"/>
                  <a:pt x="8217" y="4540073"/>
                  <a:pt x="0" y="4352418"/>
                </a:cubicBezTo>
                <a:cubicBezTo>
                  <a:pt x="-8217" y="4164763"/>
                  <a:pt x="12878" y="3894992"/>
                  <a:pt x="0" y="3688490"/>
                </a:cubicBezTo>
                <a:cubicBezTo>
                  <a:pt x="-12878" y="3481988"/>
                  <a:pt x="3062" y="3417868"/>
                  <a:pt x="0" y="3172102"/>
                </a:cubicBezTo>
                <a:cubicBezTo>
                  <a:pt x="-3062" y="2926336"/>
                  <a:pt x="-16113" y="2913099"/>
                  <a:pt x="0" y="2655713"/>
                </a:cubicBezTo>
                <a:cubicBezTo>
                  <a:pt x="16113" y="2398327"/>
                  <a:pt x="6448" y="2334566"/>
                  <a:pt x="0" y="2090144"/>
                </a:cubicBezTo>
                <a:cubicBezTo>
                  <a:pt x="-6448" y="1845722"/>
                  <a:pt x="-17238" y="1792885"/>
                  <a:pt x="0" y="1573756"/>
                </a:cubicBezTo>
                <a:cubicBezTo>
                  <a:pt x="17238" y="1354627"/>
                  <a:pt x="-28588" y="1108983"/>
                  <a:pt x="0" y="959007"/>
                </a:cubicBezTo>
                <a:cubicBezTo>
                  <a:pt x="28588" y="809031"/>
                  <a:pt x="-17275" y="401057"/>
                  <a:pt x="0" y="0"/>
                </a:cubicBezTo>
                <a:close/>
              </a:path>
            </a:pathLst>
          </a:custGeom>
          <a:solidFill>
            <a:schemeClr val="bg1"/>
          </a:solidFill>
          <a:ln w="38100">
            <a:solidFill>
              <a:schemeClr val="tx1"/>
            </a:solidFill>
            <a:extLst>
              <a:ext uri="{C807C97D-BFC1-408E-A445-0C87EB9F89A2}">
                <ask:lineSketchStyleProps xmlns:ask="http://schemas.microsoft.com/office/drawing/2018/sketchyshapes" sd="4000302496">
                  <ask:type>
                    <ask:lineSketchFreehand/>
                  </ask:type>
                </ask:lineSketchStyleProps>
              </a:ext>
            </a:extLst>
          </a:ln>
        </p:spPr>
        <p:txBody>
          <a:bodyPr>
            <a:noAutofit/>
          </a:bodyPr>
          <a:lstStyle/>
          <a:p>
            <a:pPr marL="0" indent="0">
              <a:lnSpc>
                <a:spcPct val="45000"/>
              </a:lnSpc>
              <a:buNone/>
            </a:pPr>
            <a:endParaRPr lang="en-US" sz="1200" dirty="0"/>
          </a:p>
          <a:p>
            <a:pPr marL="0" indent="0">
              <a:lnSpc>
                <a:spcPct val="45000"/>
              </a:lnSpc>
              <a:buNone/>
            </a:pPr>
            <a:r>
              <a:rPr lang="en-US" sz="1200" dirty="0"/>
              <a:t>&lt;</a:t>
            </a:r>
            <a:r>
              <a:rPr lang="en-US" sz="1200" dirty="0" err="1"/>
              <a:t>breakfast_menu</a:t>
            </a:r>
            <a:r>
              <a:rPr lang="en-US" sz="1200" dirty="0"/>
              <a:t>&gt;</a:t>
            </a:r>
          </a:p>
          <a:p>
            <a:pPr marL="0" indent="0">
              <a:lnSpc>
                <a:spcPct val="45000"/>
              </a:lnSpc>
              <a:buNone/>
            </a:pPr>
            <a:r>
              <a:rPr lang="en-US" sz="1200" dirty="0"/>
              <a:t>   &lt;food&gt;</a:t>
            </a:r>
          </a:p>
          <a:p>
            <a:pPr marL="0" indent="0">
              <a:lnSpc>
                <a:spcPct val="45000"/>
              </a:lnSpc>
              <a:buNone/>
            </a:pPr>
            <a:r>
              <a:rPr lang="en-US" sz="1200" dirty="0"/>
              <a:t>      &lt;name&gt;Belgian Waffles&lt;/name&gt;</a:t>
            </a:r>
          </a:p>
          <a:p>
            <a:pPr marL="0" indent="0">
              <a:lnSpc>
                <a:spcPct val="45000"/>
              </a:lnSpc>
              <a:buNone/>
            </a:pPr>
            <a:r>
              <a:rPr lang="en-US" sz="1200" dirty="0"/>
              <a:t>      &lt;price&gt;$5.95&lt;/price&gt;</a:t>
            </a:r>
          </a:p>
          <a:p>
            <a:pPr marL="0" indent="0">
              <a:lnSpc>
                <a:spcPct val="45000"/>
              </a:lnSpc>
              <a:buNone/>
            </a:pPr>
            <a:r>
              <a:rPr lang="en-US" sz="1200" dirty="0"/>
              <a:t>      &lt;description&gt;</a:t>
            </a:r>
          </a:p>
          <a:p>
            <a:pPr marL="0" indent="0">
              <a:lnSpc>
                <a:spcPct val="45000"/>
              </a:lnSpc>
              <a:buNone/>
            </a:pPr>
            <a:r>
              <a:rPr lang="en-US" sz="1200" dirty="0"/>
              <a:t>            Two of our famous Belgian Waffles with plenty of real maple syrup</a:t>
            </a:r>
          </a:p>
          <a:p>
            <a:pPr marL="0" indent="0">
              <a:lnSpc>
                <a:spcPct val="45000"/>
              </a:lnSpc>
              <a:buNone/>
            </a:pPr>
            <a:r>
              <a:rPr lang="en-US" sz="1200" dirty="0"/>
              <a:t>      &lt;/description&gt;</a:t>
            </a:r>
          </a:p>
          <a:p>
            <a:pPr marL="0" indent="0">
              <a:lnSpc>
                <a:spcPct val="45000"/>
              </a:lnSpc>
              <a:buNone/>
            </a:pPr>
            <a:r>
              <a:rPr lang="en-US" sz="1200" dirty="0"/>
              <a:t>      &lt;calories&gt;650&lt;/calories&gt;</a:t>
            </a:r>
          </a:p>
          <a:p>
            <a:pPr marL="0" indent="0">
              <a:lnSpc>
                <a:spcPct val="45000"/>
              </a:lnSpc>
              <a:buNone/>
            </a:pPr>
            <a:r>
              <a:rPr lang="en-US" sz="1200" dirty="0"/>
              <a:t>   &lt;/food&gt;</a:t>
            </a:r>
          </a:p>
          <a:p>
            <a:pPr marL="0" indent="0">
              <a:lnSpc>
                <a:spcPct val="45000"/>
              </a:lnSpc>
              <a:buNone/>
            </a:pPr>
            <a:r>
              <a:rPr lang="en-US" sz="1200" dirty="0"/>
              <a:t>   &lt;food&gt;</a:t>
            </a:r>
          </a:p>
          <a:p>
            <a:pPr marL="0" indent="0">
              <a:lnSpc>
                <a:spcPct val="45000"/>
              </a:lnSpc>
              <a:buNone/>
            </a:pPr>
            <a:r>
              <a:rPr lang="en-US" sz="1200" dirty="0"/>
              <a:t>      &lt;name&gt;Strawberry Belgian Waffles&lt;/name&gt;</a:t>
            </a:r>
          </a:p>
          <a:p>
            <a:pPr marL="0" indent="0">
              <a:lnSpc>
                <a:spcPct val="45000"/>
              </a:lnSpc>
              <a:buNone/>
            </a:pPr>
            <a:r>
              <a:rPr lang="en-US" sz="1200" dirty="0"/>
              <a:t>      &lt;price&gt;$7.95&lt;/price&gt;</a:t>
            </a:r>
          </a:p>
          <a:p>
            <a:pPr marL="0" indent="0">
              <a:lnSpc>
                <a:spcPct val="45000"/>
              </a:lnSpc>
              <a:buNone/>
            </a:pPr>
            <a:r>
              <a:rPr lang="en-US" sz="1200" dirty="0"/>
              <a:t>      &lt;description&gt;</a:t>
            </a:r>
          </a:p>
          <a:p>
            <a:pPr marL="0" indent="0">
              <a:lnSpc>
                <a:spcPct val="45000"/>
              </a:lnSpc>
              <a:buNone/>
            </a:pPr>
            <a:r>
              <a:rPr lang="en-US" sz="1200" dirty="0"/>
              <a:t>            Light Belgian waffles covered with strawberries and whipped cream</a:t>
            </a:r>
          </a:p>
          <a:p>
            <a:pPr marL="0" indent="0">
              <a:lnSpc>
                <a:spcPct val="45000"/>
              </a:lnSpc>
              <a:buNone/>
            </a:pPr>
            <a:r>
              <a:rPr lang="en-US" sz="1200" dirty="0"/>
              <a:t>      &lt;/description&gt;</a:t>
            </a:r>
          </a:p>
          <a:p>
            <a:pPr marL="0" indent="0">
              <a:lnSpc>
                <a:spcPct val="45000"/>
              </a:lnSpc>
              <a:buNone/>
            </a:pPr>
            <a:r>
              <a:rPr lang="en-US" sz="1200" dirty="0"/>
              <a:t>      &lt;calories&gt;900&lt;/calories&gt;</a:t>
            </a:r>
          </a:p>
          <a:p>
            <a:pPr marL="0" indent="0">
              <a:lnSpc>
                <a:spcPct val="45000"/>
              </a:lnSpc>
              <a:buNone/>
            </a:pPr>
            <a:r>
              <a:rPr lang="en-US" sz="1200" dirty="0"/>
              <a:t>   &lt;/food&gt;</a:t>
            </a:r>
          </a:p>
          <a:p>
            <a:pPr marL="0" indent="0">
              <a:lnSpc>
                <a:spcPct val="45000"/>
              </a:lnSpc>
              <a:buNone/>
            </a:pPr>
            <a:r>
              <a:rPr lang="en-US" sz="1200" dirty="0"/>
              <a:t>      ...</a:t>
            </a:r>
          </a:p>
          <a:p>
            <a:pPr marL="0" indent="0">
              <a:lnSpc>
                <a:spcPct val="45000"/>
              </a:lnSpc>
              <a:buNone/>
            </a:pPr>
            <a:r>
              <a:rPr lang="en-US" sz="1200" dirty="0"/>
              <a:t>   &lt;drinks&gt;</a:t>
            </a:r>
          </a:p>
          <a:p>
            <a:pPr marL="0" indent="0">
              <a:lnSpc>
                <a:spcPct val="45000"/>
              </a:lnSpc>
              <a:buNone/>
            </a:pPr>
            <a:r>
              <a:rPr lang="en-US" sz="1200" dirty="0"/>
              <a:t>         ...</a:t>
            </a:r>
          </a:p>
          <a:p>
            <a:pPr marL="0" indent="0">
              <a:lnSpc>
                <a:spcPct val="45000"/>
              </a:lnSpc>
              <a:buNone/>
            </a:pPr>
            <a:r>
              <a:rPr lang="en-US" sz="1200" dirty="0"/>
              <a:t>   &lt;/drinks&gt;</a:t>
            </a:r>
          </a:p>
          <a:p>
            <a:pPr marL="0" indent="0">
              <a:lnSpc>
                <a:spcPct val="45000"/>
              </a:lnSpc>
              <a:buNone/>
            </a:pPr>
            <a:r>
              <a:rPr lang="en-US" sz="1200" dirty="0"/>
              <a:t>&lt;/</a:t>
            </a:r>
            <a:r>
              <a:rPr lang="en-US" sz="1200" dirty="0" err="1"/>
              <a:t>breakfast_menu</a:t>
            </a:r>
            <a:r>
              <a:rPr lang="en-US" sz="1200" dirty="0"/>
              <a:t>&gt;</a:t>
            </a:r>
          </a:p>
        </p:txBody>
      </p:sp>
      <p:sp>
        <p:nvSpPr>
          <p:cNvPr id="6" name="תיבת טקסט 5">
            <a:extLst>
              <a:ext uri="{FF2B5EF4-FFF2-40B4-BE49-F238E27FC236}">
                <a16:creationId xmlns:a16="http://schemas.microsoft.com/office/drawing/2014/main" id="{E9110AE4-1635-4820-B521-D2F848C47F9A}"/>
              </a:ext>
            </a:extLst>
          </p:cNvPr>
          <p:cNvSpPr txBox="1"/>
          <p:nvPr/>
        </p:nvSpPr>
        <p:spPr>
          <a:xfrm>
            <a:off x="5854558" y="3959338"/>
            <a:ext cx="5766486" cy="2298065"/>
          </a:xfrm>
          <a:prstGeom prst="rect">
            <a:avLst/>
          </a:prstGeom>
          <a:noFill/>
        </p:spPr>
        <p:txBody>
          <a:bodyPr wrap="square" rtlCol="1">
            <a:spAutoFit/>
          </a:bodyPr>
          <a:lstStyle/>
          <a:p>
            <a:pPr>
              <a:spcAft>
                <a:spcPts val="1000"/>
              </a:spcAft>
            </a:pPr>
            <a:r>
              <a:rPr lang="en-US" sz="2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f</a:t>
            </a:r>
            <a:r>
              <a:rPr lang="en-US" sz="2200" dirty="0">
                <a:effectLst/>
                <a:latin typeface="Calibri" panose="020F0502020204030204" pitchFamily="34" charset="0"/>
                <a:ea typeface="Calibri" panose="020F0502020204030204" pitchFamily="34" charset="0"/>
                <a:cs typeface="Arial" panose="020B0604020202020204" pitchFamily="34" charset="0"/>
              </a:rPr>
              <a:t>or $x in /</a:t>
            </a:r>
            <a:r>
              <a:rPr lang="en-US" sz="2200" dirty="0" err="1">
                <a:effectLst/>
                <a:latin typeface="Calibri" panose="020F0502020204030204" pitchFamily="34" charset="0"/>
                <a:ea typeface="Calibri" panose="020F0502020204030204" pitchFamily="34" charset="0"/>
                <a:cs typeface="Arial" panose="020B0604020202020204" pitchFamily="34" charset="0"/>
              </a:rPr>
              <a:t>breakfast_menu</a:t>
            </a:r>
            <a:r>
              <a:rPr lang="en-US" sz="2200" dirty="0">
                <a:effectLst/>
                <a:latin typeface="Calibri" panose="020F0502020204030204" pitchFamily="34" charset="0"/>
                <a:ea typeface="Calibri" panose="020F0502020204030204" pitchFamily="34" charset="0"/>
                <a:cs typeface="Arial" panose="020B0604020202020204" pitchFamily="34" charset="0"/>
              </a:rPr>
              <a:t>/food</a:t>
            </a:r>
          </a:p>
          <a:p>
            <a:pPr>
              <a:spcAft>
                <a:spcPts val="1000"/>
              </a:spcAft>
            </a:pPr>
            <a:r>
              <a:rPr lang="en-US" sz="2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l</a:t>
            </a:r>
            <a:r>
              <a:rPr lang="en-US" sz="2200" dirty="0">
                <a:effectLst/>
                <a:latin typeface="Calibri" panose="020F0502020204030204" pitchFamily="34" charset="0"/>
                <a:ea typeface="Calibri" panose="020F0502020204030204" pitchFamily="34" charset="0"/>
                <a:cs typeface="Arial" panose="020B0604020202020204" pitchFamily="34" charset="0"/>
              </a:rPr>
              <a:t>et $avg</a:t>
            </a:r>
            <a:r>
              <a:rPr lang="en-US" sz="2200" dirty="0">
                <a:latin typeface="Calibri" panose="020F0502020204030204" pitchFamily="34" charset="0"/>
                <a:ea typeface="Calibri" panose="020F0502020204030204" pitchFamily="34" charset="0"/>
                <a:cs typeface="Arial" panose="020B0604020202020204" pitchFamily="34" charset="0"/>
              </a:rPr>
              <a:t> </a:t>
            </a:r>
            <a:r>
              <a:rPr lang="en-US" sz="2200" dirty="0">
                <a:effectLst/>
                <a:latin typeface="Calibri" panose="020F0502020204030204" pitchFamily="34" charset="0"/>
                <a:ea typeface="Calibri" panose="020F0502020204030204" pitchFamily="34" charset="0"/>
                <a:cs typeface="Arial" panose="020B0604020202020204" pitchFamily="34" charset="0"/>
              </a:rPr>
              <a:t>:= avg(/</a:t>
            </a:r>
            <a:r>
              <a:rPr lang="en-US" sz="2200" dirty="0" err="1">
                <a:effectLst/>
                <a:latin typeface="Calibri" panose="020F0502020204030204" pitchFamily="34" charset="0"/>
                <a:ea typeface="Calibri" panose="020F0502020204030204" pitchFamily="34" charset="0"/>
                <a:cs typeface="Arial" panose="020B0604020202020204" pitchFamily="34" charset="0"/>
              </a:rPr>
              <a:t>breakfast_menu</a:t>
            </a:r>
            <a:r>
              <a:rPr lang="en-US" sz="2200" dirty="0">
                <a:effectLst/>
                <a:latin typeface="Calibri" panose="020F0502020204030204" pitchFamily="34" charset="0"/>
                <a:ea typeface="Calibri" panose="020F0502020204030204" pitchFamily="34" charset="0"/>
                <a:cs typeface="Arial" panose="020B0604020202020204" pitchFamily="34" charset="0"/>
              </a:rPr>
              <a:t>/food /calories)</a:t>
            </a:r>
          </a:p>
          <a:p>
            <a:pPr>
              <a:spcAft>
                <a:spcPts val="1000"/>
              </a:spcAft>
            </a:pPr>
            <a:r>
              <a:rPr lang="en-US" sz="2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w</a:t>
            </a:r>
            <a:r>
              <a:rPr lang="en-US" sz="2200" dirty="0">
                <a:effectLst/>
                <a:latin typeface="Calibri" panose="020F0502020204030204" pitchFamily="34" charset="0"/>
                <a:ea typeface="Calibri" panose="020F0502020204030204" pitchFamily="34" charset="0"/>
                <a:cs typeface="Arial" panose="020B0604020202020204" pitchFamily="34" charset="0"/>
              </a:rPr>
              <a:t>here $x/calories &gt; $avg</a:t>
            </a:r>
          </a:p>
          <a:p>
            <a:pPr>
              <a:spcAft>
                <a:spcPts val="1000"/>
              </a:spcAft>
            </a:pPr>
            <a:r>
              <a:rPr lang="en-US" sz="2200" dirty="0">
                <a:effectLst/>
                <a:latin typeface="Calibri" panose="020F0502020204030204" pitchFamily="34" charset="0"/>
                <a:ea typeface="Calibri" panose="020F0502020204030204" pitchFamily="34" charset="0"/>
                <a:cs typeface="Arial" panose="020B0604020202020204" pitchFamily="34" charset="0"/>
              </a:rPr>
              <a:t>order by $x/price</a:t>
            </a:r>
          </a:p>
          <a:p>
            <a:pPr>
              <a:spcAft>
                <a:spcPts val="1000"/>
              </a:spcAft>
            </a:pPr>
            <a:r>
              <a:rPr lang="en-US" sz="22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r</a:t>
            </a:r>
            <a:r>
              <a:rPr lang="en-US" sz="2200" dirty="0">
                <a:effectLst/>
                <a:latin typeface="Calibri" panose="020F0502020204030204" pitchFamily="34" charset="0"/>
                <a:ea typeface="Calibri" panose="020F0502020204030204" pitchFamily="34" charset="0"/>
                <a:cs typeface="Arial" panose="020B0604020202020204" pitchFamily="34" charset="0"/>
              </a:rPr>
              <a:t>eturn $x/name</a:t>
            </a:r>
          </a:p>
        </p:txBody>
      </p:sp>
    </p:spTree>
    <p:extLst>
      <p:ext uri="{BB962C8B-B14F-4D97-AF65-F5344CB8AC3E}">
        <p14:creationId xmlns:p14="http://schemas.microsoft.com/office/powerpoint/2010/main" val="164275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6 -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java streams</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(10 נק'):</a:t>
            </a:r>
            <a:endPar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endParaRPr>
          </a:p>
        </p:txBody>
      </p:sp>
      <p:sp>
        <p:nvSpPr>
          <p:cNvPr id="9" name="תיבת טקסט 8">
            <a:extLst>
              <a:ext uri="{FF2B5EF4-FFF2-40B4-BE49-F238E27FC236}">
                <a16:creationId xmlns:a16="http://schemas.microsoft.com/office/drawing/2014/main" id="{7EEDA1BE-5DEB-4833-A3BE-9D47142AB0F6}"/>
              </a:ext>
            </a:extLst>
          </p:cNvPr>
          <p:cNvSpPr txBox="1"/>
          <p:nvPr/>
        </p:nvSpPr>
        <p:spPr>
          <a:xfrm>
            <a:off x="618440" y="1235676"/>
            <a:ext cx="11238351" cy="3226524"/>
          </a:xfrm>
          <a:prstGeom prst="rect">
            <a:avLst/>
          </a:prstGeom>
          <a:noFill/>
        </p:spPr>
        <p:txBody>
          <a:bodyPr wrap="square" rtlCol="1">
            <a:spAutoFit/>
          </a:bodyPr>
          <a:lstStyle/>
          <a:p>
            <a:pPr algn="ctr" rtl="1">
              <a:lnSpc>
                <a:spcPct val="150000"/>
              </a:lnSpc>
              <a:spcAft>
                <a:spcPts val="1000"/>
              </a:spcAft>
            </a:pP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כתבו קטע קוד ב-</a:t>
            </a:r>
            <a:r>
              <a:rPr lang="en-US" sz="2200" dirty="0">
                <a:effectLst/>
                <a:latin typeface="Calibri" panose="020F0502020204030204" pitchFamily="34" charset="0"/>
                <a:ea typeface="Calibri" panose="020F0502020204030204" pitchFamily="34" charset="0"/>
                <a:cs typeface="Guttman Yad-Brush" panose="02010401010101010101" pitchFamily="2" charset="-79"/>
              </a:rPr>
              <a:t>java</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תוך שימוש ב-</a:t>
            </a:r>
            <a:r>
              <a:rPr lang="en-US" sz="2200" dirty="0">
                <a:effectLst/>
                <a:latin typeface="Calibri" panose="020F0502020204030204" pitchFamily="34" charset="0"/>
                <a:ea typeface="Calibri" panose="020F0502020204030204" pitchFamily="34" charset="0"/>
                <a:cs typeface="Guttman Yad-Brush" panose="02010401010101010101" pitchFamily="2" charset="-79"/>
              </a:rPr>
              <a:t>java stream</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בלבד, המקבל איבר ראשון בסדרה הנדסית (</a:t>
            </a:r>
            <a:r>
              <a:rPr lang="en-US" sz="2200" dirty="0">
                <a:effectLst/>
                <a:latin typeface="Calibri" panose="020F0502020204030204" pitchFamily="34" charset="0"/>
                <a:ea typeface="Calibri" panose="020F0502020204030204" pitchFamily="34" charset="0"/>
                <a:cs typeface="Guttman Yad-Brush" panose="02010401010101010101" pitchFamily="2" charset="-79"/>
              </a:rPr>
              <a:t>a</a:t>
            </a:r>
            <a:r>
              <a:rPr lang="en-US" sz="2200" baseline="-25000" dirty="0">
                <a:effectLst/>
                <a:latin typeface="Calibri" panose="020F0502020204030204" pitchFamily="34" charset="0"/>
                <a:ea typeface="Calibri" panose="020F0502020204030204" pitchFamily="34" charset="0"/>
                <a:cs typeface="Guttman Yad-Brush" panose="02010401010101010101" pitchFamily="2" charset="-79"/>
              </a:rPr>
              <a:t>1</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,מס' האיברים (</a:t>
            </a:r>
            <a:r>
              <a:rPr lang="en-US" sz="2200" dirty="0">
                <a:effectLst/>
                <a:latin typeface="Calibri" panose="020F0502020204030204" pitchFamily="34" charset="0"/>
                <a:ea typeface="Calibri" panose="020F0502020204030204" pitchFamily="34" charset="0"/>
                <a:cs typeface="Guttman Yad-Brush" panose="02010401010101010101" pitchFamily="2" charset="-79"/>
              </a:rPr>
              <a:t>n</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ואת מנת הסדרה (</a:t>
            </a:r>
            <a:r>
              <a:rPr lang="en-US" sz="2200" dirty="0">
                <a:effectLst/>
                <a:latin typeface="Calibri" panose="020F0502020204030204" pitchFamily="34" charset="0"/>
                <a:ea typeface="Calibri" panose="020F0502020204030204" pitchFamily="34" charset="0"/>
                <a:cs typeface="Guttman Yad-Brush" panose="02010401010101010101" pitchFamily="2" charset="-79"/>
              </a:rPr>
              <a:t>q</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ומחשב את מכפלת איברי הסדרה.</a:t>
            </a:r>
            <a:endParaRPr lang="en-US" sz="2200" dirty="0">
              <a:effectLst/>
              <a:latin typeface="Calibri" panose="020F0502020204030204" pitchFamily="34" charset="0"/>
              <a:ea typeface="Calibri" panose="020F0502020204030204" pitchFamily="34" charset="0"/>
              <a:cs typeface="Guttman Yad-Brush" panose="02010401010101010101" pitchFamily="2" charset="-79"/>
            </a:endParaRPr>
          </a:p>
          <a:p>
            <a:pPr algn="ctr" rtl="1">
              <a:lnSpc>
                <a:spcPct val="150000"/>
              </a:lnSpc>
              <a:spcAft>
                <a:spcPts val="1000"/>
              </a:spcAft>
            </a:pP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לדוגמא- עבור הנתונים הבאים </a:t>
            </a:r>
            <a:r>
              <a:rPr lang="en-US" sz="2200" dirty="0">
                <a:effectLst/>
                <a:latin typeface="Calibri" panose="020F0502020204030204" pitchFamily="34" charset="0"/>
                <a:ea typeface="Calibri" panose="020F0502020204030204" pitchFamily="34" charset="0"/>
                <a:cs typeface="Guttman Yad-Brush" panose="02010401010101010101" pitchFamily="2" charset="-79"/>
              </a:rPr>
              <a:t>a</a:t>
            </a:r>
            <a:r>
              <a:rPr lang="en-US" sz="2200" baseline="-25000" dirty="0">
                <a:effectLst/>
                <a:latin typeface="Calibri" panose="020F0502020204030204" pitchFamily="34" charset="0"/>
                <a:ea typeface="Calibri" panose="020F0502020204030204" pitchFamily="34" charset="0"/>
                <a:cs typeface="Guttman Yad-Brush" panose="02010401010101010101" pitchFamily="2" charset="-79"/>
              </a:rPr>
              <a:t>1</a:t>
            </a:r>
            <a:r>
              <a:rPr lang="en-US" sz="2200" dirty="0">
                <a:effectLst/>
                <a:latin typeface="Calibri" panose="020F0502020204030204" pitchFamily="34" charset="0"/>
                <a:ea typeface="Calibri" panose="020F0502020204030204" pitchFamily="34" charset="0"/>
                <a:cs typeface="Guttman Yad-Brush" panose="02010401010101010101" pitchFamily="2" charset="-79"/>
              </a:rPr>
              <a:t>=3 ; n=5 ; q=-2</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מתקיימת הסדרה – </a:t>
            </a:r>
            <a:r>
              <a:rPr lang="en-US" sz="2200" dirty="0">
                <a:effectLst/>
                <a:latin typeface="Calibri" panose="020F0502020204030204" pitchFamily="34" charset="0"/>
                <a:ea typeface="Calibri" panose="020F0502020204030204" pitchFamily="34" charset="0"/>
                <a:cs typeface="Guttman Yad-Brush" panose="02010401010101010101" pitchFamily="2" charset="-79"/>
              </a:rPr>
              <a:t>3,-6,12,-24,48</a:t>
            </a:r>
            <a:r>
              <a:rPr lang="en-US" sz="2200" dirty="0">
                <a:effectLst/>
                <a:latin typeface="Arial" panose="020B0604020202020204" pitchFamily="34" charset="0"/>
                <a:ea typeface="Calibri" panose="020F0502020204030204" pitchFamily="34" charset="0"/>
                <a:cs typeface="Guttman Yad-Brush" panose="02010401010101010101" pitchFamily="2" charset="-79"/>
              </a:rPr>
              <a:t> </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ומכפלתה הוא 248832.</a:t>
            </a:r>
            <a:r>
              <a:rPr lang="en-US" sz="2200" dirty="0">
                <a:effectLst/>
                <a:latin typeface="Calibri" panose="020F0502020204030204" pitchFamily="34" charset="0"/>
                <a:ea typeface="Times New Roman" panose="02020603050405020304" pitchFamily="18" charset="0"/>
                <a:cs typeface="Guttman Yad-Brush" panose="02010401010101010101" pitchFamily="2" charset="-79"/>
              </a:rPr>
              <a:t>  </a:t>
            </a:r>
            <a:endParaRPr lang="en-US" sz="2200" dirty="0">
              <a:effectLst/>
              <a:latin typeface="Calibri" panose="020F0502020204030204" pitchFamily="34" charset="0"/>
              <a:ea typeface="Calibri" panose="020F0502020204030204" pitchFamily="34" charset="0"/>
              <a:cs typeface="Guttman Yad-Brush" panose="02010401010101010101" pitchFamily="2" charset="-79"/>
            </a:endParaRPr>
          </a:p>
          <a:p>
            <a:pPr algn="ctr"/>
            <a:endParaRPr lang="he-IL" sz="2200" dirty="0">
              <a:latin typeface="Guttman Yad-Brush" panose="02010401010101010101" pitchFamily="2" charset="-79"/>
              <a:cs typeface="Guttman Yad-Brush" panose="02010401010101010101" pitchFamily="2" charset="-79"/>
            </a:endParaRPr>
          </a:p>
        </p:txBody>
      </p:sp>
      <p:sp>
        <p:nvSpPr>
          <p:cNvPr id="10" name="תיבת טקסט 9">
            <a:extLst>
              <a:ext uri="{FF2B5EF4-FFF2-40B4-BE49-F238E27FC236}">
                <a16:creationId xmlns:a16="http://schemas.microsoft.com/office/drawing/2014/main" id="{FB221FB2-B543-4A19-B644-FAFA9D85BE06}"/>
              </a:ext>
            </a:extLst>
          </p:cNvPr>
          <p:cNvSpPr txBox="1"/>
          <p:nvPr/>
        </p:nvSpPr>
        <p:spPr>
          <a:xfrm>
            <a:off x="335209" y="4462200"/>
            <a:ext cx="11578282" cy="1384995"/>
          </a:xfrm>
          <a:prstGeom prst="rect">
            <a:avLst/>
          </a:prstGeom>
          <a:noFill/>
        </p:spPr>
        <p:txBody>
          <a:bodyPr wrap="square" rtlCol="1">
            <a:spAutoFit/>
          </a:bodyPr>
          <a:lstStyle/>
          <a:p>
            <a:r>
              <a:rPr lang="en-US" sz="2800" dirty="0" err="1">
                <a:latin typeface="Calibri" panose="020F0502020204030204" pitchFamily="34" charset="0"/>
                <a:ea typeface="Calibri" panose="020F0502020204030204" pitchFamily="34" charset="0"/>
                <a:cs typeface="Arial" panose="020B0604020202020204" pitchFamily="34" charset="0"/>
              </a:rPr>
              <a:t>IntStream.range</a:t>
            </a:r>
            <a:r>
              <a:rPr lang="en-US" sz="2800" dirty="0">
                <a:latin typeface="Calibri" panose="020F0502020204030204" pitchFamily="34" charset="0"/>
                <a:ea typeface="Calibri" panose="020F0502020204030204" pitchFamily="34" charset="0"/>
                <a:cs typeface="Arial" panose="020B0604020202020204" pitchFamily="34" charset="0"/>
              </a:rPr>
              <a:t>(0,n)</a:t>
            </a:r>
          </a:p>
          <a:p>
            <a:r>
              <a:rPr lang="en-US" sz="2800" dirty="0">
                <a:latin typeface="Calibri" panose="020F0502020204030204" pitchFamily="34" charset="0"/>
                <a:ea typeface="Calibri" panose="020F0502020204030204" pitchFamily="34" charset="0"/>
                <a:cs typeface="Arial" panose="020B0604020202020204" pitchFamily="34" charset="0"/>
              </a:rPr>
              <a:t>	.</a:t>
            </a:r>
            <a:r>
              <a:rPr lang="en-US" sz="2800" dirty="0" err="1">
                <a:latin typeface="Calibri" panose="020F0502020204030204" pitchFamily="34" charset="0"/>
                <a:ea typeface="Calibri" panose="020F0502020204030204" pitchFamily="34" charset="0"/>
                <a:cs typeface="Arial" panose="020B0604020202020204" pitchFamily="34" charset="0"/>
              </a:rPr>
              <a:t>mapToDouble</a:t>
            </a:r>
            <a:r>
              <a:rPr lang="en-US" sz="2800" dirty="0">
                <a:latin typeface="Calibri" panose="020F0502020204030204" pitchFamily="34" charset="0"/>
                <a:ea typeface="Calibri" panose="020F0502020204030204" pitchFamily="34" charset="0"/>
                <a:cs typeface="Arial" panose="020B0604020202020204" pitchFamily="34" charset="0"/>
              </a:rPr>
              <a:t>(x-&gt; a1*</a:t>
            </a:r>
            <a:r>
              <a:rPr lang="en-US" sz="2800" dirty="0" err="1">
                <a:latin typeface="Calibri" panose="020F0502020204030204" pitchFamily="34" charset="0"/>
                <a:ea typeface="Calibri" panose="020F0502020204030204" pitchFamily="34" charset="0"/>
                <a:cs typeface="Arial" panose="020B0604020202020204" pitchFamily="34" charset="0"/>
              </a:rPr>
              <a:t>Math.pow</a:t>
            </a:r>
            <a:r>
              <a:rPr lang="en-US" sz="2800" dirty="0">
                <a:latin typeface="Calibri" panose="020F0502020204030204" pitchFamily="34" charset="0"/>
                <a:ea typeface="Calibri" panose="020F0502020204030204" pitchFamily="34" charset="0"/>
                <a:cs typeface="Arial" panose="020B0604020202020204" pitchFamily="34" charset="0"/>
              </a:rPr>
              <a:t>(</a:t>
            </a:r>
            <a:r>
              <a:rPr lang="en-US" sz="2800" dirty="0" err="1">
                <a:latin typeface="Calibri" panose="020F0502020204030204" pitchFamily="34" charset="0"/>
                <a:ea typeface="Calibri" panose="020F0502020204030204" pitchFamily="34" charset="0"/>
                <a:cs typeface="Arial" panose="020B0604020202020204" pitchFamily="34" charset="0"/>
              </a:rPr>
              <a:t>q,x</a:t>
            </a:r>
            <a:r>
              <a:rPr lang="en-US" sz="2800" dirty="0">
                <a:latin typeface="Calibri" panose="020F0502020204030204" pitchFamily="34" charset="0"/>
                <a:ea typeface="Calibri" panose="020F0502020204030204" pitchFamily="34" charset="0"/>
                <a:cs typeface="Arial" panose="020B0604020202020204" pitchFamily="34" charset="0"/>
              </a:rPr>
              <a:t>))</a:t>
            </a:r>
          </a:p>
          <a:p>
            <a:r>
              <a:rPr lang="en-US" sz="2800" dirty="0">
                <a:latin typeface="Calibri" panose="020F0502020204030204" pitchFamily="34" charset="0"/>
                <a:ea typeface="Calibri" panose="020F0502020204030204" pitchFamily="34" charset="0"/>
                <a:cs typeface="Arial" panose="020B0604020202020204" pitchFamily="34" charset="0"/>
              </a:rPr>
              <a:t>		.reduce(1,(</a:t>
            </a:r>
            <a:r>
              <a:rPr lang="en-US" sz="2800" dirty="0" err="1">
                <a:latin typeface="Calibri" panose="020F0502020204030204" pitchFamily="34" charset="0"/>
                <a:ea typeface="Calibri" panose="020F0502020204030204" pitchFamily="34" charset="0"/>
                <a:cs typeface="Arial" panose="020B0604020202020204" pitchFamily="34" charset="0"/>
              </a:rPr>
              <a:t>x,y</a:t>
            </a:r>
            <a:r>
              <a:rPr lang="en-US" sz="2800" dirty="0">
                <a:latin typeface="Calibri" panose="020F0502020204030204" pitchFamily="34" charset="0"/>
                <a:ea typeface="Calibri" panose="020F0502020204030204" pitchFamily="34" charset="0"/>
                <a:cs typeface="Arial" panose="020B0604020202020204" pitchFamily="34" charset="0"/>
              </a:rPr>
              <a:t>)-&gt;x*y)</a:t>
            </a:r>
            <a:endParaRPr lang="he-IL" sz="2200" dirty="0"/>
          </a:p>
        </p:txBody>
      </p:sp>
    </p:spTree>
    <p:extLst>
      <p:ext uri="{BB962C8B-B14F-4D97-AF65-F5344CB8AC3E}">
        <p14:creationId xmlns:p14="http://schemas.microsoft.com/office/powerpoint/2010/main" val="209198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7 -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Naïve Bayes</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(8 נק'):</a:t>
            </a:r>
            <a:endPar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endParaRPr>
          </a:p>
        </p:txBody>
      </p:sp>
      <p:sp>
        <p:nvSpPr>
          <p:cNvPr id="9" name="תיבת טקסט 8">
            <a:extLst>
              <a:ext uri="{FF2B5EF4-FFF2-40B4-BE49-F238E27FC236}">
                <a16:creationId xmlns:a16="http://schemas.microsoft.com/office/drawing/2014/main" id="{7EEDA1BE-5DEB-4833-A3BE-9D47142AB0F6}"/>
              </a:ext>
            </a:extLst>
          </p:cNvPr>
          <p:cNvSpPr txBox="1"/>
          <p:nvPr/>
        </p:nvSpPr>
        <p:spPr>
          <a:xfrm>
            <a:off x="618441" y="1235676"/>
            <a:ext cx="10687992" cy="1829988"/>
          </a:xfrm>
          <a:prstGeom prst="rect">
            <a:avLst/>
          </a:prstGeom>
          <a:noFill/>
        </p:spPr>
        <p:txBody>
          <a:bodyPr wrap="square" rtlCol="1">
            <a:spAutoFit/>
          </a:bodyPr>
          <a:lstStyle/>
          <a:p>
            <a:pPr algn="ctr" rtl="1">
              <a:lnSpc>
                <a:spcPct val="150000"/>
              </a:lnSpc>
              <a:spcAft>
                <a:spcPts val="1000"/>
              </a:spcAft>
            </a:pP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לפי </a:t>
            </a:r>
            <a:r>
              <a:rPr lang="en-US" sz="2200" dirty="0">
                <a:effectLst/>
                <a:latin typeface="Calibri" panose="020F0502020204030204" pitchFamily="34" charset="0"/>
                <a:ea typeface="Calibri" panose="020F0502020204030204" pitchFamily="34" charset="0"/>
                <a:cs typeface="Guttman Yad-Brush" panose="02010401010101010101" pitchFamily="2" charset="-79"/>
              </a:rPr>
              <a:t>Bayes rule</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a:t>
            </a:r>
            <a:r>
              <a:rPr lang="en-US" sz="2200" dirty="0">
                <a:effectLst/>
                <a:latin typeface="Calibri" panose="020F0502020204030204" pitchFamily="34" charset="0"/>
                <a:ea typeface="Calibri" panose="020F0502020204030204" pitchFamily="34" charset="0"/>
                <a:cs typeface="Guttman Yad-Brush" panose="02010401010101010101" pitchFamily="2" charset="-79"/>
              </a:rPr>
              <a:t>p(</a:t>
            </a:r>
            <a:r>
              <a:rPr lang="en-US" sz="2200" dirty="0" err="1">
                <a:effectLst/>
                <a:latin typeface="Calibri" panose="020F0502020204030204" pitchFamily="34" charset="0"/>
                <a:ea typeface="Calibri" panose="020F0502020204030204" pitchFamily="34" charset="0"/>
                <a:cs typeface="Guttman Yad-Brush" panose="02010401010101010101" pitchFamily="2" charset="-79"/>
              </a:rPr>
              <a:t>y|x</a:t>
            </a:r>
            <a:r>
              <a:rPr lang="en-US" sz="2200" dirty="0">
                <a:effectLst/>
                <a:latin typeface="Calibri" panose="020F0502020204030204" pitchFamily="34" charset="0"/>
                <a:ea typeface="Calibri" panose="020F0502020204030204" pitchFamily="34" charset="0"/>
                <a:cs typeface="Guttman Yad-Brush" panose="02010401010101010101" pitchFamily="2" charset="-79"/>
              </a:rPr>
              <a:t>) = p(y)*p(</a:t>
            </a:r>
            <a:r>
              <a:rPr lang="en-US" sz="2200" dirty="0" err="1">
                <a:effectLst/>
                <a:latin typeface="Calibri" panose="020F0502020204030204" pitchFamily="34" charset="0"/>
                <a:ea typeface="Calibri" panose="020F0502020204030204" pitchFamily="34" charset="0"/>
                <a:cs typeface="Guttman Yad-Brush" panose="02010401010101010101" pitchFamily="2" charset="-79"/>
              </a:rPr>
              <a:t>x|y</a:t>
            </a:r>
            <a:r>
              <a:rPr lang="en-US" sz="2200" dirty="0">
                <a:effectLst/>
                <a:latin typeface="Calibri" panose="020F0502020204030204" pitchFamily="34" charset="0"/>
                <a:ea typeface="Calibri" panose="020F0502020204030204" pitchFamily="34" charset="0"/>
                <a:cs typeface="Guttman Yad-Brush" panose="02010401010101010101" pitchFamily="2" charset="-79"/>
              </a:rPr>
              <a:t>) / p(x)</a:t>
            </a:r>
          </a:p>
          <a:p>
            <a:pPr algn="ctr" rtl="1">
              <a:lnSpc>
                <a:spcPct val="150000"/>
              </a:lnSpc>
              <a:spcAft>
                <a:spcPts val="1000"/>
              </a:spcAft>
            </a:pP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מדוע במודל של </a:t>
            </a:r>
            <a:r>
              <a:rPr lang="en-US" sz="2200" dirty="0">
                <a:effectLst/>
                <a:latin typeface="Calibri" panose="020F0502020204030204" pitchFamily="34" charset="0"/>
                <a:ea typeface="Calibri" panose="020F0502020204030204" pitchFamily="34" charset="0"/>
                <a:cs typeface="Guttman Yad-Brush" panose="02010401010101010101" pitchFamily="2" charset="-79"/>
              </a:rPr>
              <a:t>Naïve Bayes</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לא מחשבים הערכה ל </a:t>
            </a:r>
            <a:r>
              <a:rPr lang="en-US" sz="2200" dirty="0">
                <a:effectLst/>
                <a:latin typeface="Calibri" panose="020F0502020204030204" pitchFamily="34" charset="0"/>
                <a:ea typeface="Calibri" panose="020F0502020204030204" pitchFamily="34" charset="0"/>
                <a:cs typeface="Guttman Yad-Brush" panose="02010401010101010101" pitchFamily="2" charset="-79"/>
              </a:rPr>
              <a:t>p(x)</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a:t>
            </a:r>
          </a:p>
          <a:p>
            <a:pPr algn="ctr" rtl="1">
              <a:lnSpc>
                <a:spcPct val="150000"/>
              </a:lnSpc>
              <a:spcAft>
                <a:spcPts val="1000"/>
              </a:spcAft>
            </a:pP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(אלא רק ל</a:t>
            </a:r>
            <a:r>
              <a:rPr lang="en-US" sz="2200" dirty="0">
                <a:effectLst/>
                <a:latin typeface="Calibri" panose="020F0502020204030204" pitchFamily="34" charset="0"/>
                <a:ea typeface="Calibri" panose="020F0502020204030204" pitchFamily="34" charset="0"/>
                <a:cs typeface="Guttman Yad-Brush" panose="02010401010101010101" pitchFamily="2" charset="-79"/>
              </a:rPr>
              <a:t>p(</a:t>
            </a:r>
            <a:r>
              <a:rPr lang="en-US" sz="2200" dirty="0" err="1">
                <a:effectLst/>
                <a:latin typeface="Calibri" panose="020F0502020204030204" pitchFamily="34" charset="0"/>
                <a:ea typeface="Calibri" panose="020F0502020204030204" pitchFamily="34" charset="0"/>
                <a:cs typeface="Guttman Yad-Brush" panose="02010401010101010101" pitchFamily="2" charset="-79"/>
              </a:rPr>
              <a:t>x|y</a:t>
            </a:r>
            <a:r>
              <a:rPr lang="en-US" sz="2200" dirty="0">
                <a:effectLst/>
                <a:latin typeface="Calibri" panose="020F0502020204030204" pitchFamily="34" charset="0"/>
                <a:ea typeface="Calibri" panose="020F0502020204030204" pitchFamily="34" charset="0"/>
                <a:cs typeface="Guttman Yad-Brush" panose="02010401010101010101" pitchFamily="2" charset="-79"/>
              </a:rPr>
              <a:t>) </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a:t>
            </a:r>
            <a:r>
              <a:rPr lang="he-IL" sz="2200" dirty="0" err="1">
                <a:effectLst/>
                <a:latin typeface="Guttman Yad-Brush" panose="02010401010101010101" pitchFamily="2" charset="-79"/>
                <a:ea typeface="Calibri" panose="020F0502020204030204" pitchFamily="34" charset="0"/>
                <a:cs typeface="Guttman Yad-Brush" panose="02010401010101010101" pitchFamily="2" charset="-79"/>
              </a:rPr>
              <a:t>ול</a:t>
            </a:r>
            <a:r>
              <a:rPr lang="en-US" sz="2200" dirty="0">
                <a:effectLst/>
                <a:latin typeface="Calibri" panose="020F0502020204030204" pitchFamily="34" charset="0"/>
                <a:ea typeface="Calibri" panose="020F0502020204030204" pitchFamily="34" charset="0"/>
                <a:cs typeface="Guttman Yad-Brush" panose="02010401010101010101" pitchFamily="2" charset="-79"/>
              </a:rPr>
              <a:t>p(y)</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a:t>
            </a:r>
            <a:endParaRPr lang="en-US" sz="2200" dirty="0">
              <a:effectLst/>
              <a:latin typeface="Calibri" panose="020F0502020204030204" pitchFamily="34" charset="0"/>
              <a:ea typeface="Calibri" panose="020F0502020204030204" pitchFamily="34" charset="0"/>
              <a:cs typeface="Guttman Yad-Brush" panose="02010401010101010101" pitchFamily="2" charset="-79"/>
            </a:endParaRPr>
          </a:p>
        </p:txBody>
      </p:sp>
      <p:sp>
        <p:nvSpPr>
          <p:cNvPr id="10" name="תיבת טקסט 9">
            <a:extLst>
              <a:ext uri="{FF2B5EF4-FFF2-40B4-BE49-F238E27FC236}">
                <a16:creationId xmlns:a16="http://schemas.microsoft.com/office/drawing/2014/main" id="{FB221FB2-B543-4A19-B644-FAFA9D85BE06}"/>
              </a:ext>
            </a:extLst>
          </p:cNvPr>
          <p:cNvSpPr txBox="1"/>
          <p:nvPr/>
        </p:nvSpPr>
        <p:spPr>
          <a:xfrm>
            <a:off x="335209" y="4462200"/>
            <a:ext cx="11578282" cy="954107"/>
          </a:xfrm>
          <a:prstGeom prst="rect">
            <a:avLst/>
          </a:prstGeom>
          <a:noFill/>
        </p:spPr>
        <p:txBody>
          <a:bodyPr wrap="square" rtlCol="1">
            <a:spAutoFit/>
          </a:bodyPr>
          <a:lstStyle/>
          <a:p>
            <a:pPr algn="ctr" rtl="1"/>
            <a:r>
              <a:rPr lang="he-IL" sz="2800" dirty="0"/>
              <a:t>מאחר ו </a:t>
            </a:r>
            <a:r>
              <a:rPr lang="en-US" sz="2800" dirty="0"/>
              <a:t> Naïve Bayes</a:t>
            </a:r>
            <a:r>
              <a:rPr lang="he-IL" sz="2800" dirty="0"/>
              <a:t> מחפש רק את המאורע (</a:t>
            </a:r>
            <a:r>
              <a:rPr lang="en-US" sz="2800" dirty="0"/>
              <a:t>y</a:t>
            </a:r>
            <a:r>
              <a:rPr lang="he-IL" sz="2800" dirty="0"/>
              <a:t>) הסביר ביותר, </a:t>
            </a:r>
          </a:p>
          <a:p>
            <a:pPr algn="ctr" rtl="1"/>
            <a:r>
              <a:rPr lang="he-IL" sz="2800" dirty="0"/>
              <a:t>אין חשיבות לחלוקה בקבוע ו</a:t>
            </a:r>
            <a:r>
              <a:rPr lang="en-US" sz="2800" dirty="0"/>
              <a:t>p(x)</a:t>
            </a:r>
            <a:r>
              <a:rPr lang="he-IL" sz="2800" dirty="0"/>
              <a:t> קבוע עבור כל </a:t>
            </a:r>
            <a:r>
              <a:rPr lang="en-US" sz="2800" dirty="0"/>
              <a:t>y</a:t>
            </a:r>
            <a:r>
              <a:rPr lang="he-IL" sz="2800" dirty="0"/>
              <a:t>.</a:t>
            </a:r>
          </a:p>
        </p:txBody>
      </p:sp>
    </p:spTree>
    <p:extLst>
      <p:ext uri="{BB962C8B-B14F-4D97-AF65-F5344CB8AC3E}">
        <p14:creationId xmlns:p14="http://schemas.microsoft.com/office/powerpoint/2010/main" val="10970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8 -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Linear regression + Logistic regression</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(18 נק'):</a:t>
            </a:r>
            <a:endPar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endParaRPr>
          </a:p>
        </p:txBody>
      </p:sp>
      <p:sp>
        <p:nvSpPr>
          <p:cNvPr id="9" name="תיבת טקסט 8">
            <a:extLst>
              <a:ext uri="{FF2B5EF4-FFF2-40B4-BE49-F238E27FC236}">
                <a16:creationId xmlns:a16="http://schemas.microsoft.com/office/drawing/2014/main" id="{7EEDA1BE-5DEB-4833-A3BE-9D47142AB0F6}"/>
              </a:ext>
            </a:extLst>
          </p:cNvPr>
          <p:cNvSpPr txBox="1"/>
          <p:nvPr/>
        </p:nvSpPr>
        <p:spPr>
          <a:xfrm>
            <a:off x="581371" y="1468207"/>
            <a:ext cx="10687992" cy="3733073"/>
          </a:xfrm>
          <a:prstGeom prst="rect">
            <a:avLst/>
          </a:prstGeom>
          <a:noFill/>
        </p:spPr>
        <p:txBody>
          <a:bodyPr wrap="square" rtlCol="1">
            <a:spAutoFit/>
          </a:bodyPr>
          <a:lstStyle/>
          <a:p>
            <a:pPr algn="r" rtl="1">
              <a:lnSpc>
                <a:spcPct val="150000"/>
              </a:lnSpc>
              <a:spcAft>
                <a:spcPts val="1000"/>
              </a:spcAft>
            </a:pPr>
            <a:r>
              <a:rPr lang="he-IL" sz="2200" dirty="0">
                <a:effectLst/>
                <a:latin typeface="Calibri" panose="020F0502020204030204" pitchFamily="34" charset="0"/>
                <a:ea typeface="Calibri" panose="020F0502020204030204" pitchFamily="34" charset="0"/>
                <a:cs typeface="Arial" panose="020B0604020202020204" pitchFamily="34" charset="0"/>
              </a:rPr>
              <a:t>הניחו שנתונה דאטה בגודל 1000 דוגמאות (700 בתור </a:t>
            </a:r>
            <a:r>
              <a:rPr lang="en-US" sz="2200" dirty="0">
                <a:effectLst/>
                <a:latin typeface="Calibri" panose="020F0502020204030204" pitchFamily="34" charset="0"/>
                <a:ea typeface="Calibri" panose="020F0502020204030204" pitchFamily="34" charset="0"/>
                <a:cs typeface="Arial" panose="020B0604020202020204" pitchFamily="34" charset="0"/>
              </a:rPr>
              <a:t>train</a:t>
            </a:r>
            <a:r>
              <a:rPr lang="he-IL" sz="2200" dirty="0">
                <a:effectLst/>
                <a:latin typeface="Calibri" panose="020F0502020204030204" pitchFamily="34" charset="0"/>
                <a:ea typeface="Calibri" panose="020F0502020204030204" pitchFamily="34" charset="0"/>
                <a:cs typeface="Arial" panose="020B0604020202020204" pitchFamily="34" charset="0"/>
              </a:rPr>
              <a:t> ו300 בתור </a:t>
            </a:r>
            <a:r>
              <a:rPr lang="en-US" sz="2200" dirty="0">
                <a:effectLst/>
                <a:latin typeface="Calibri" panose="020F0502020204030204" pitchFamily="34" charset="0"/>
                <a:ea typeface="Calibri" panose="020F0502020204030204" pitchFamily="34" charset="0"/>
                <a:cs typeface="Arial" panose="020B0604020202020204" pitchFamily="34" charset="0"/>
              </a:rPr>
              <a:t>test</a:t>
            </a:r>
            <a:r>
              <a:rPr lang="he-IL" sz="2200" dirty="0">
                <a:effectLst/>
                <a:latin typeface="Calibri" panose="020F0502020204030204" pitchFamily="34" charset="0"/>
                <a:ea typeface="Calibri" panose="020F0502020204030204" pitchFamily="34" charset="0"/>
                <a:cs typeface="Arial" panose="020B0604020202020204" pitchFamily="34" charset="0"/>
              </a:rPr>
              <a:t>). לכל דוגמא בדאטה יש 5 פיצ'רים: גיל, מספר ילדים, מספר נעליים, גובה, משקל, הניחו שאין שום תוספת של פיצ'רים (כלומר לא מוסיפים את הגיל בריבוע, ולא מוספים שום צירוף של מספר פיצ'רים וכד'). הניחו שלכל דוגמא נתון גם תוחלת החיים והאם האדם בריא או חולה, אך עלינו לבנות מודלים שמנסים לחזות מידע זה, (כלומר מידע זה לא משמש כפיצ'רים אלא כ</a:t>
            </a:r>
            <a:r>
              <a:rPr lang="en-US" sz="2200" dirty="0">
                <a:effectLst/>
                <a:latin typeface="Calibri" panose="020F0502020204030204" pitchFamily="34" charset="0"/>
                <a:ea typeface="Calibri" panose="020F0502020204030204" pitchFamily="34" charset="0"/>
                <a:cs typeface="Arial" panose="020B0604020202020204" pitchFamily="34" charset="0"/>
              </a:rPr>
              <a:t>label</a:t>
            </a:r>
            <a:r>
              <a:rPr lang="he-IL" sz="2200" dirty="0">
                <a:effectLst/>
                <a:latin typeface="Calibri" panose="020F0502020204030204" pitchFamily="34" charset="0"/>
                <a:ea typeface="Calibri" panose="020F0502020204030204" pitchFamily="34" charset="0"/>
                <a:cs typeface="Arial" panose="020B0604020202020204" pitchFamily="34" charset="0"/>
              </a:rPr>
              <a:t> - ה</a:t>
            </a:r>
            <a:r>
              <a:rPr lang="en-US" sz="2200" dirty="0">
                <a:effectLst/>
                <a:latin typeface="Calibri" panose="020F0502020204030204" pitchFamily="34" charset="0"/>
                <a:ea typeface="Calibri" panose="020F0502020204030204" pitchFamily="34" charset="0"/>
                <a:cs typeface="Arial" panose="020B0604020202020204" pitchFamily="34" charset="0"/>
              </a:rPr>
              <a:t>Y</a:t>
            </a:r>
            <a:r>
              <a:rPr lang="he-IL" sz="2200" dirty="0">
                <a:effectLst/>
                <a:latin typeface="Calibri" panose="020F0502020204030204" pitchFamily="34" charset="0"/>
                <a:ea typeface="Calibri" panose="020F0502020204030204" pitchFamily="34" charset="0"/>
                <a:cs typeface="Arial" panose="020B0604020202020204" pitchFamily="34" charset="0"/>
              </a:rPr>
              <a:t>).</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ctr" rtl="1">
              <a:lnSpc>
                <a:spcPct val="150000"/>
              </a:lnSpc>
              <a:spcAft>
                <a:spcPts val="1000"/>
              </a:spcAft>
              <a:buFont typeface="+mj-lt"/>
              <a:buAutoNum type="arabicPeriod"/>
            </a:pP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כמה פרמטרים יצטרך ללמוד מודל מסוג </a:t>
            </a:r>
            <a:r>
              <a:rPr lang="en-US" sz="2200" dirty="0">
                <a:effectLst/>
                <a:latin typeface="Calibri" panose="020F0502020204030204" pitchFamily="34" charset="0"/>
                <a:ea typeface="Calibri" panose="020F0502020204030204" pitchFamily="34" charset="0"/>
                <a:cs typeface="Guttman Yad-Brush" panose="02010401010101010101" pitchFamily="2" charset="-79"/>
              </a:rPr>
              <a:t>Linear regression</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שחוזה את תוחלת החיים (בשנים)? (נמקו) (5 נק')</a:t>
            </a:r>
            <a:endParaRPr lang="en-US" sz="2200" dirty="0">
              <a:effectLst/>
              <a:latin typeface="Calibri" panose="020F0502020204030204" pitchFamily="34" charset="0"/>
              <a:ea typeface="Calibri" panose="020F0502020204030204" pitchFamily="34" charset="0"/>
              <a:cs typeface="Guttman Yad-Brush" panose="02010401010101010101" pitchFamily="2" charset="-79"/>
            </a:endParaRPr>
          </a:p>
        </p:txBody>
      </p:sp>
      <p:sp>
        <p:nvSpPr>
          <p:cNvPr id="10" name="תיבת טקסט 9">
            <a:extLst>
              <a:ext uri="{FF2B5EF4-FFF2-40B4-BE49-F238E27FC236}">
                <a16:creationId xmlns:a16="http://schemas.microsoft.com/office/drawing/2014/main" id="{FB221FB2-B543-4A19-B644-FAFA9D85BE06}"/>
              </a:ext>
            </a:extLst>
          </p:cNvPr>
          <p:cNvSpPr txBox="1"/>
          <p:nvPr/>
        </p:nvSpPr>
        <p:spPr>
          <a:xfrm>
            <a:off x="306859" y="5596314"/>
            <a:ext cx="11578282" cy="523220"/>
          </a:xfrm>
          <a:prstGeom prst="rect">
            <a:avLst/>
          </a:prstGeom>
          <a:noFill/>
        </p:spPr>
        <p:txBody>
          <a:bodyPr wrap="square" rtlCol="1">
            <a:spAutoFit/>
          </a:bodyPr>
          <a:lstStyle/>
          <a:p>
            <a:pPr algn="ctr" rtl="1"/>
            <a:r>
              <a:rPr lang="he-IL" sz="2800" dirty="0"/>
              <a:t> 6 פרמטרים. וקטור </a:t>
            </a:r>
            <a:r>
              <a:rPr lang="en-US" sz="2800" dirty="0"/>
              <a:t>w</a:t>
            </a:r>
            <a:r>
              <a:rPr lang="he-IL" sz="2800" dirty="0"/>
              <a:t> באורך מספר הפיצ'רים, ובנוסף, </a:t>
            </a:r>
            <a:r>
              <a:rPr lang="en-US" sz="2800" dirty="0"/>
              <a:t>b</a:t>
            </a:r>
            <a:r>
              <a:rPr lang="he-IL" sz="2800" dirty="0"/>
              <a:t> בודד.</a:t>
            </a:r>
          </a:p>
        </p:txBody>
      </p:sp>
    </p:spTree>
    <p:extLst>
      <p:ext uri="{BB962C8B-B14F-4D97-AF65-F5344CB8AC3E}">
        <p14:creationId xmlns:p14="http://schemas.microsoft.com/office/powerpoint/2010/main" val="407714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71D477E-A01F-442D-8811-E34CFD2DBB48}"/>
              </a:ext>
            </a:extLst>
          </p:cNvPr>
          <p:cNvSpPr>
            <a:spLocks noGrp="1"/>
          </p:cNvSpPr>
          <p:nvPr>
            <p:ph idx="1"/>
          </p:nvPr>
        </p:nvSpPr>
        <p:spPr>
          <a:xfrm>
            <a:off x="914400" y="1236747"/>
            <a:ext cx="10800776" cy="5394869"/>
          </a:xfrm>
        </p:spPr>
        <p:txBody>
          <a:bodyPr>
            <a:normAutofit/>
          </a:bodyPr>
          <a:lstStyle/>
          <a:p>
            <a:pPr marL="0" indent="0" algn="r" rtl="1">
              <a:lnSpc>
                <a:spcPct val="100000"/>
              </a:lnSpc>
              <a:spcAft>
                <a:spcPts val="1000"/>
              </a:spcAft>
              <a:buNone/>
            </a:pPr>
            <a:r>
              <a:rPr lang="he-IL" sz="2200" dirty="0">
                <a:effectLst/>
                <a:latin typeface="Calibri" panose="020F0502020204030204" pitchFamily="34" charset="0"/>
                <a:ea typeface="Calibri" panose="020F0502020204030204" pitchFamily="34" charset="0"/>
                <a:cs typeface="Arial" panose="020B0604020202020204" pitchFamily="34" charset="0"/>
              </a:rPr>
              <a:t>נתונות הטבלאות הבאות לייצוג רשת בתי קולנוע:</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spcAft>
                <a:spcPts val="1000"/>
              </a:spcAft>
              <a:buNone/>
            </a:pPr>
            <a:r>
              <a:rPr lang="en-US" sz="2200" dirty="0">
                <a:effectLst/>
                <a:latin typeface="Calibri" panose="020F0502020204030204" pitchFamily="34" charset="0"/>
                <a:ea typeface="Calibri" panose="020F0502020204030204" pitchFamily="34" charset="0"/>
                <a:cs typeface="Arial" panose="020B0604020202020204" pitchFamily="34" charset="0"/>
              </a:rPr>
              <a:t>cinema(</a:t>
            </a:r>
            <a:r>
              <a:rPr lang="en-US" sz="2200" u="sng" dirty="0">
                <a:effectLst/>
                <a:latin typeface="Calibri" panose="020F0502020204030204" pitchFamily="34" charset="0"/>
                <a:ea typeface="Calibri" panose="020F0502020204030204" pitchFamily="34" charset="0"/>
                <a:cs typeface="Arial" panose="020B0604020202020204" pitchFamily="34" charset="0"/>
              </a:rPr>
              <a:t>cinema_id</a:t>
            </a:r>
            <a:r>
              <a:rPr lang="en-US" sz="2200" dirty="0">
                <a:effectLst/>
                <a:latin typeface="Calibri" panose="020F0502020204030204" pitchFamily="34" charset="0"/>
                <a:ea typeface="Calibri" panose="020F0502020204030204" pitchFamily="34" charset="0"/>
                <a:cs typeface="Arial" panose="020B0604020202020204" pitchFamily="34" charset="0"/>
              </a:rPr>
              <a:t>, name, city)</a:t>
            </a:r>
          </a:p>
          <a:p>
            <a:pPr marL="0" indent="0">
              <a:lnSpc>
                <a:spcPct val="100000"/>
              </a:lnSpc>
              <a:spcAft>
                <a:spcPts val="1000"/>
              </a:spcAft>
              <a:buNone/>
            </a:pPr>
            <a:r>
              <a:rPr lang="en-US" sz="2200" dirty="0">
                <a:effectLst/>
                <a:latin typeface="Calibri" panose="020F0502020204030204" pitchFamily="34" charset="0"/>
                <a:ea typeface="Calibri" panose="020F0502020204030204" pitchFamily="34" charset="0"/>
                <a:cs typeface="Arial" panose="020B0604020202020204" pitchFamily="34" charset="0"/>
              </a:rPr>
              <a:t>hall(</a:t>
            </a:r>
            <a:r>
              <a:rPr lang="en-US" sz="2200" u="sng" dirty="0">
                <a:effectLst/>
                <a:latin typeface="Calibri" panose="020F0502020204030204" pitchFamily="34" charset="0"/>
                <a:ea typeface="Calibri" panose="020F0502020204030204" pitchFamily="34" charset="0"/>
                <a:cs typeface="Arial" panose="020B0604020202020204" pitchFamily="34" charset="0"/>
              </a:rPr>
              <a:t>cinema_id, hall_num</a:t>
            </a:r>
            <a:r>
              <a:rPr lang="en-US" sz="2200" dirty="0">
                <a:effectLst/>
                <a:latin typeface="Calibri" panose="020F0502020204030204" pitchFamily="34" charset="0"/>
                <a:ea typeface="Calibri" panose="020F0502020204030204" pitchFamily="34" charset="0"/>
                <a:cs typeface="Arial" panose="020B0604020202020204" pitchFamily="34" charset="0"/>
              </a:rPr>
              <a:t>, seats)</a:t>
            </a:r>
          </a:p>
          <a:p>
            <a:pPr marL="0" indent="0">
              <a:lnSpc>
                <a:spcPct val="100000"/>
              </a:lnSpc>
              <a:spcAft>
                <a:spcPts val="1000"/>
              </a:spcAft>
              <a:buNone/>
            </a:pPr>
            <a:r>
              <a:rPr lang="en-US" sz="2200" dirty="0">
                <a:effectLst/>
                <a:latin typeface="Calibri" panose="020F0502020204030204" pitchFamily="34" charset="0"/>
                <a:ea typeface="Calibri" panose="020F0502020204030204" pitchFamily="34" charset="0"/>
                <a:cs typeface="Arial" panose="020B0604020202020204" pitchFamily="34" charset="0"/>
              </a:rPr>
              <a:t>film(</a:t>
            </a:r>
            <a:r>
              <a:rPr lang="en-US" sz="2200" u="sng" dirty="0">
                <a:effectLst/>
                <a:latin typeface="Calibri" panose="020F0502020204030204" pitchFamily="34" charset="0"/>
                <a:ea typeface="Calibri" panose="020F0502020204030204" pitchFamily="34" charset="0"/>
                <a:cs typeface="Arial" panose="020B0604020202020204" pitchFamily="34" charset="0"/>
              </a:rPr>
              <a:t>film_id</a:t>
            </a:r>
            <a:r>
              <a:rPr lang="en-US" sz="2200" dirty="0">
                <a:effectLst/>
                <a:latin typeface="Calibri" panose="020F0502020204030204" pitchFamily="34" charset="0"/>
                <a:ea typeface="Calibri" panose="020F0502020204030204" pitchFamily="34" charset="0"/>
                <a:cs typeface="Arial" panose="020B0604020202020204" pitchFamily="34" charset="0"/>
              </a:rPr>
              <a:t>, film_name, director, type, length)</a:t>
            </a:r>
          </a:p>
          <a:p>
            <a:pPr marL="0" indent="0">
              <a:lnSpc>
                <a:spcPct val="100000"/>
              </a:lnSpc>
              <a:spcAft>
                <a:spcPts val="1000"/>
              </a:spcAft>
              <a:buNone/>
            </a:pPr>
            <a:r>
              <a:rPr lang="en-US" sz="2200" dirty="0">
                <a:effectLst/>
                <a:latin typeface="Calibri" panose="020F0502020204030204" pitchFamily="34" charset="0"/>
                <a:ea typeface="Calibri" panose="020F0502020204030204" pitchFamily="34" charset="0"/>
                <a:cs typeface="Arial" panose="020B0604020202020204" pitchFamily="34" charset="0"/>
              </a:rPr>
              <a:t>film_hall(</a:t>
            </a:r>
            <a:r>
              <a:rPr lang="en-US" sz="2200" u="sng" dirty="0">
                <a:effectLst/>
                <a:latin typeface="Calibri" panose="020F0502020204030204" pitchFamily="34" charset="0"/>
                <a:ea typeface="Calibri" panose="020F0502020204030204" pitchFamily="34" charset="0"/>
                <a:cs typeface="Arial" panose="020B0604020202020204" pitchFamily="34" charset="0"/>
              </a:rPr>
              <a:t>cinema_id, hall_num, film_id, date, hour</a:t>
            </a:r>
            <a:r>
              <a:rPr lang="en-US" sz="2200" dirty="0">
                <a:effectLst/>
                <a:latin typeface="Calibri" panose="020F0502020204030204" pitchFamily="34" charset="0"/>
                <a:ea typeface="Calibri" panose="020F0502020204030204" pitchFamily="34" charset="0"/>
                <a:cs typeface="Arial" panose="020B0604020202020204" pitchFamily="34" charset="0"/>
              </a:rPr>
              <a:t>)</a:t>
            </a:r>
          </a:p>
          <a:p>
            <a:pPr marL="0" indent="0" algn="r" rtl="1">
              <a:lnSpc>
                <a:spcPct val="100000"/>
              </a:lnSpc>
              <a:spcAft>
                <a:spcPts val="1000"/>
              </a:spcAft>
              <a:buNone/>
            </a:pPr>
            <a:r>
              <a:rPr lang="he-IL" sz="2200" dirty="0">
                <a:latin typeface="Calibri" panose="020F0502020204030204" pitchFamily="34" charset="0"/>
                <a:cs typeface="Arial" panose="020B0604020202020204" pitchFamily="34" charset="0"/>
              </a:rPr>
              <a:t>כתבו את השאילתות הבאות:</a:t>
            </a:r>
            <a:endParaRPr lang="en-US" sz="2200" dirty="0">
              <a:latin typeface="Calibri" panose="020F0502020204030204" pitchFamily="34" charset="0"/>
              <a:cs typeface="Arial" panose="020B0604020202020204" pitchFamily="34" charset="0"/>
            </a:endParaRPr>
          </a:p>
          <a:p>
            <a:pPr marL="800100" lvl="1" indent="-342900" algn="r" rtl="1">
              <a:lnSpc>
                <a:spcPct val="150000"/>
              </a:lnSpc>
              <a:spcAft>
                <a:spcPts val="1000"/>
              </a:spcAft>
              <a:buFont typeface="+mj-lt"/>
              <a:buAutoNum type="arabicPeriod"/>
            </a:pPr>
            <a:r>
              <a:rPr lang="he-IL" sz="2200" dirty="0">
                <a:latin typeface="Calibri" panose="020F0502020204030204" pitchFamily="34" charset="0"/>
                <a:cs typeface="Arial" panose="020B0604020202020204" pitchFamily="34" charset="0"/>
              </a:rPr>
              <a:t>לכל בית קולנוע מס' הסרטים מסוג קומדיות שהוקרנו בו  (יש להציג את שם בית הקולנוע).</a:t>
            </a:r>
            <a:endParaRPr lang="en-US" sz="2200" dirty="0">
              <a:latin typeface="Calibri" panose="020F0502020204030204" pitchFamily="34" charset="0"/>
              <a:cs typeface="Arial" panose="020B0604020202020204" pitchFamily="34" charset="0"/>
            </a:endParaRPr>
          </a:p>
          <a:p>
            <a:pPr marL="800100" lvl="1" indent="-342900" algn="r" rtl="1">
              <a:buFont typeface="+mj-lt"/>
              <a:buAutoNum type="arabicPeriod"/>
            </a:pPr>
            <a:r>
              <a:rPr lang="he-IL" sz="2200" dirty="0">
                <a:latin typeface="Calibri" panose="020F0502020204030204" pitchFamily="34" charset="0"/>
                <a:cs typeface="Arial" panose="020B0604020202020204" pitchFamily="34" charset="0"/>
              </a:rPr>
              <a:t>מס' הסרטים שהוקרנו בבתי קולנוע בהם מס' האולמות גדול מ-4.</a:t>
            </a:r>
            <a:endParaRPr lang="en-US" sz="2200" dirty="0">
              <a:latin typeface="Calibri" panose="020F0502020204030204" pitchFamily="34" charset="0"/>
              <a:cs typeface="Arial" panose="020B0604020202020204" pitchFamily="34" charset="0"/>
            </a:endParaRPr>
          </a:p>
        </p:txBody>
      </p:sp>
      <p:sp>
        <p:nvSpPr>
          <p:cNvPr id="2" name="מלבן 1">
            <a:extLst>
              <a:ext uri="{FF2B5EF4-FFF2-40B4-BE49-F238E27FC236}">
                <a16:creationId xmlns:a16="http://schemas.microsoft.com/office/drawing/2014/main" id="{8980DE8A-E05D-4B99-8C1B-07E2012BC4FC}"/>
              </a:ext>
            </a:extLst>
          </p:cNvPr>
          <p:cNvSpPr/>
          <p:nvPr/>
        </p:nvSpPr>
        <p:spPr>
          <a:xfrm>
            <a:off x="7554485" y="424092"/>
            <a:ext cx="4160691" cy="584775"/>
          </a:xfrm>
          <a:prstGeom prst="rect">
            <a:avLst/>
          </a:prstGeom>
          <a:noFill/>
        </p:spPr>
        <p:txBody>
          <a:bodyPr wrap="none" lIns="91440" tIns="45720" rIns="91440" bIns="45720">
            <a:spAutoFit/>
          </a:bodyPr>
          <a:lstStyle/>
          <a:p>
            <a:pPr algn="r" rtl="1"/>
            <a:r>
              <a:rPr lang="he-IL"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שאלה 1-</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Arial" panose="020B0604020202020204" pitchFamily="34" charset="0"/>
                <a:ea typeface="Times New Roman" panose="02020603050405020304" pitchFamily="18" charset="0"/>
                <a:cs typeface="Arial" panose="020B0604020202020204" pitchFamily="34" charset="0"/>
              </a:rPr>
              <a:t>SQL </a:t>
            </a:r>
            <a:r>
              <a:rPr lang="he-IL"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 (20 נק')</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a:t>
            </a:r>
            <a:endParaRPr lang="he-IL"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634941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8 -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Linear regression + Logistic regression</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(18 נק'):</a:t>
            </a:r>
            <a:endPar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endParaRPr>
          </a:p>
        </p:txBody>
      </p:sp>
      <p:sp>
        <p:nvSpPr>
          <p:cNvPr id="9" name="תיבת טקסט 8">
            <a:extLst>
              <a:ext uri="{FF2B5EF4-FFF2-40B4-BE49-F238E27FC236}">
                <a16:creationId xmlns:a16="http://schemas.microsoft.com/office/drawing/2014/main" id="{7EEDA1BE-5DEB-4833-A3BE-9D47142AB0F6}"/>
              </a:ext>
            </a:extLst>
          </p:cNvPr>
          <p:cNvSpPr txBox="1"/>
          <p:nvPr/>
        </p:nvSpPr>
        <p:spPr>
          <a:xfrm>
            <a:off x="581371" y="1468207"/>
            <a:ext cx="10687992" cy="3720762"/>
          </a:xfrm>
          <a:prstGeom prst="rect">
            <a:avLst/>
          </a:prstGeom>
          <a:noFill/>
        </p:spPr>
        <p:txBody>
          <a:bodyPr wrap="square" rtlCol="1">
            <a:spAutoFit/>
          </a:bodyPr>
          <a:lstStyle/>
          <a:p>
            <a:pPr algn="r" rtl="1">
              <a:lnSpc>
                <a:spcPct val="150000"/>
              </a:lnSpc>
              <a:spcAft>
                <a:spcPts val="1000"/>
              </a:spcAft>
            </a:pPr>
            <a:r>
              <a:rPr lang="he-IL" sz="2200" dirty="0">
                <a:effectLst/>
                <a:latin typeface="Calibri" panose="020F0502020204030204" pitchFamily="34" charset="0"/>
                <a:ea typeface="Calibri" panose="020F0502020204030204" pitchFamily="34" charset="0"/>
                <a:cs typeface="Arial" panose="020B0604020202020204" pitchFamily="34" charset="0"/>
              </a:rPr>
              <a:t>הניחו שנתונה דאטה בגודל 1000 דוגמאות (700 בתור </a:t>
            </a:r>
            <a:r>
              <a:rPr lang="en-US" sz="2200" dirty="0">
                <a:effectLst/>
                <a:latin typeface="Calibri" panose="020F0502020204030204" pitchFamily="34" charset="0"/>
                <a:ea typeface="Calibri" panose="020F0502020204030204" pitchFamily="34" charset="0"/>
                <a:cs typeface="Arial" panose="020B0604020202020204" pitchFamily="34" charset="0"/>
              </a:rPr>
              <a:t>train</a:t>
            </a:r>
            <a:r>
              <a:rPr lang="he-IL" sz="2200" dirty="0">
                <a:effectLst/>
                <a:latin typeface="Calibri" panose="020F0502020204030204" pitchFamily="34" charset="0"/>
                <a:ea typeface="Calibri" panose="020F0502020204030204" pitchFamily="34" charset="0"/>
                <a:cs typeface="Arial" panose="020B0604020202020204" pitchFamily="34" charset="0"/>
              </a:rPr>
              <a:t> ו300 בתור </a:t>
            </a:r>
            <a:r>
              <a:rPr lang="en-US" sz="2200" dirty="0">
                <a:effectLst/>
                <a:latin typeface="Calibri" panose="020F0502020204030204" pitchFamily="34" charset="0"/>
                <a:ea typeface="Calibri" panose="020F0502020204030204" pitchFamily="34" charset="0"/>
                <a:cs typeface="Arial" panose="020B0604020202020204" pitchFamily="34" charset="0"/>
              </a:rPr>
              <a:t>test</a:t>
            </a:r>
            <a:r>
              <a:rPr lang="he-IL" sz="2200" dirty="0">
                <a:effectLst/>
                <a:latin typeface="Calibri" panose="020F0502020204030204" pitchFamily="34" charset="0"/>
                <a:ea typeface="Calibri" panose="020F0502020204030204" pitchFamily="34" charset="0"/>
                <a:cs typeface="Arial" panose="020B0604020202020204" pitchFamily="34" charset="0"/>
              </a:rPr>
              <a:t>). לכל דוגמא בדאטה יש 5 פיצ'רים: גיל, מספר ילדים, מספר נעליים, גובה, משקל, הניחו שאין שום תוספת של פיצ'רים (כלומר לא מוסיפים את הגיל בריבוע, ולא מוספים שום צירוף של מספר פיצ'רים וכד'). הניחו שלכל דוגמא נתון גם תוחלת החיים והאם האדם בריא או חולה, אך עלינו לבנות מודלים שמנסים לחזות מידע זה, (כלומר מידע זה לא משמש כפיצ'רים אלא כ</a:t>
            </a:r>
            <a:r>
              <a:rPr lang="en-US" sz="2200" dirty="0">
                <a:effectLst/>
                <a:latin typeface="Calibri" panose="020F0502020204030204" pitchFamily="34" charset="0"/>
                <a:ea typeface="Calibri" panose="020F0502020204030204" pitchFamily="34" charset="0"/>
                <a:cs typeface="Arial" panose="020B0604020202020204" pitchFamily="34" charset="0"/>
              </a:rPr>
              <a:t>label</a:t>
            </a:r>
            <a:r>
              <a:rPr lang="he-IL" sz="2200" dirty="0">
                <a:effectLst/>
                <a:latin typeface="Calibri" panose="020F0502020204030204" pitchFamily="34" charset="0"/>
                <a:ea typeface="Calibri" panose="020F0502020204030204" pitchFamily="34" charset="0"/>
                <a:cs typeface="Arial" panose="020B0604020202020204" pitchFamily="34" charset="0"/>
              </a:rPr>
              <a:t> - ה</a:t>
            </a:r>
            <a:r>
              <a:rPr lang="en-US" sz="2200" dirty="0">
                <a:effectLst/>
                <a:latin typeface="Calibri" panose="020F0502020204030204" pitchFamily="34" charset="0"/>
                <a:ea typeface="Calibri" panose="020F0502020204030204" pitchFamily="34" charset="0"/>
                <a:cs typeface="Arial" panose="020B0604020202020204" pitchFamily="34" charset="0"/>
              </a:rPr>
              <a:t>Y</a:t>
            </a:r>
            <a:r>
              <a:rPr lang="he-IL" sz="2200" dirty="0">
                <a:effectLst/>
                <a:latin typeface="Calibri" panose="020F0502020204030204" pitchFamily="34" charset="0"/>
                <a:ea typeface="Calibri" panose="020F0502020204030204" pitchFamily="34" charset="0"/>
                <a:cs typeface="Arial" panose="020B0604020202020204" pitchFamily="34" charset="0"/>
              </a:rPr>
              <a:t>).</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lvl="0" algn="ctr" rtl="1">
              <a:lnSpc>
                <a:spcPct val="150000"/>
              </a:lnSpc>
              <a:spcAft>
                <a:spcPts val="1000"/>
              </a:spcAft>
            </a:pP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2. כמה פרמטרים </a:t>
            </a:r>
            <a:r>
              <a:rPr lang="he-IL" sz="2200" dirty="0" err="1">
                <a:effectLst/>
                <a:latin typeface="Guttman Yad-Brush" panose="02010401010101010101" pitchFamily="2" charset="-79"/>
                <a:ea typeface="Calibri" panose="020F0502020204030204" pitchFamily="34" charset="0"/>
                <a:cs typeface="Guttman Yad-Brush" panose="02010401010101010101" pitchFamily="2" charset="-79"/>
              </a:rPr>
              <a:t>ייצטרך</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ללמוד מודל מסוג </a:t>
            </a:r>
            <a:r>
              <a:rPr lang="en-US" sz="2200" dirty="0">
                <a:effectLst/>
                <a:latin typeface="Calibri" panose="020F0502020204030204" pitchFamily="34" charset="0"/>
                <a:ea typeface="Calibri" panose="020F0502020204030204" pitchFamily="34" charset="0"/>
                <a:cs typeface="Guttman Yad-Brush" panose="02010401010101010101" pitchFamily="2" charset="-79"/>
              </a:rPr>
              <a:t>Logistic regression</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שמסווג לבריא/חולה? (נמקו) (5 נק')</a:t>
            </a:r>
            <a:endParaRPr lang="en-US" sz="2200" dirty="0">
              <a:effectLst/>
              <a:latin typeface="Calibri" panose="020F0502020204030204" pitchFamily="34" charset="0"/>
              <a:ea typeface="Calibri" panose="020F0502020204030204" pitchFamily="34" charset="0"/>
              <a:cs typeface="Guttman Yad-Brush" panose="02010401010101010101" pitchFamily="2" charset="-79"/>
            </a:endParaRPr>
          </a:p>
        </p:txBody>
      </p:sp>
      <p:sp>
        <p:nvSpPr>
          <p:cNvPr id="10" name="תיבת טקסט 9">
            <a:extLst>
              <a:ext uri="{FF2B5EF4-FFF2-40B4-BE49-F238E27FC236}">
                <a16:creationId xmlns:a16="http://schemas.microsoft.com/office/drawing/2014/main" id="{FB221FB2-B543-4A19-B644-FAFA9D85BE06}"/>
              </a:ext>
            </a:extLst>
          </p:cNvPr>
          <p:cNvSpPr txBox="1"/>
          <p:nvPr/>
        </p:nvSpPr>
        <p:spPr>
          <a:xfrm>
            <a:off x="306859" y="5596314"/>
            <a:ext cx="11578282" cy="523220"/>
          </a:xfrm>
          <a:prstGeom prst="rect">
            <a:avLst/>
          </a:prstGeom>
          <a:noFill/>
        </p:spPr>
        <p:txBody>
          <a:bodyPr wrap="square" rtlCol="1">
            <a:spAutoFit/>
          </a:bodyPr>
          <a:lstStyle/>
          <a:p>
            <a:pPr algn="ctr" rtl="1"/>
            <a:r>
              <a:rPr lang="he-IL" sz="2800" dirty="0"/>
              <a:t> אותו דבר - 6 פרמטרים. וקטור </a:t>
            </a:r>
            <a:r>
              <a:rPr lang="en-US" sz="2800" dirty="0"/>
              <a:t>w</a:t>
            </a:r>
            <a:r>
              <a:rPr lang="he-IL" sz="2800" dirty="0"/>
              <a:t> באורך מספר הפיצ'רים, ובנוסף, </a:t>
            </a:r>
            <a:r>
              <a:rPr lang="en-US" sz="2800" dirty="0"/>
              <a:t>b</a:t>
            </a:r>
            <a:r>
              <a:rPr lang="he-IL" sz="2800" dirty="0"/>
              <a:t> בודד.</a:t>
            </a:r>
          </a:p>
        </p:txBody>
      </p:sp>
    </p:spTree>
    <p:extLst>
      <p:ext uri="{BB962C8B-B14F-4D97-AF65-F5344CB8AC3E}">
        <p14:creationId xmlns:p14="http://schemas.microsoft.com/office/powerpoint/2010/main" val="35146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980DE8A-E05D-4B99-8C1B-07E2012BC4FC}"/>
              </a:ext>
            </a:extLst>
          </p:cNvPr>
          <p:cNvSpPr/>
          <p:nvPr/>
        </p:nvSpPr>
        <p:spPr>
          <a:xfrm>
            <a:off x="668655" y="117103"/>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8 -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Linear regression + Logistic regression</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(18 נק'):</a:t>
            </a:r>
            <a:endPar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endParaRPr>
          </a:p>
        </p:txBody>
      </p:sp>
      <p:sp>
        <p:nvSpPr>
          <p:cNvPr id="9" name="תיבת טקסט 8">
            <a:extLst>
              <a:ext uri="{FF2B5EF4-FFF2-40B4-BE49-F238E27FC236}">
                <a16:creationId xmlns:a16="http://schemas.microsoft.com/office/drawing/2014/main" id="{7EEDA1BE-5DEB-4833-A3BE-9D47142AB0F6}"/>
              </a:ext>
            </a:extLst>
          </p:cNvPr>
          <p:cNvSpPr txBox="1"/>
          <p:nvPr/>
        </p:nvSpPr>
        <p:spPr>
          <a:xfrm>
            <a:off x="284993" y="786446"/>
            <a:ext cx="11622013" cy="5954451"/>
          </a:xfrm>
          <a:prstGeom prst="rect">
            <a:avLst/>
          </a:prstGeom>
          <a:noFill/>
        </p:spPr>
        <p:txBody>
          <a:bodyPr wrap="square" rtlCol="1">
            <a:spAutoFit/>
          </a:bodyPr>
          <a:lstStyle/>
          <a:p>
            <a:pPr lvl="0" algn="ctr" rtl="1">
              <a:lnSpc>
                <a:spcPct val="150000"/>
              </a:lnSpc>
            </a:pP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נניח כי במודל ה</a:t>
            </a:r>
            <a:r>
              <a:rPr lang="en-US" sz="2200" dirty="0">
                <a:effectLst/>
                <a:latin typeface="Calibri" panose="020F0502020204030204" pitchFamily="34" charset="0"/>
                <a:ea typeface="Calibri" panose="020F0502020204030204" pitchFamily="34" charset="0"/>
                <a:cs typeface="Guttman Yad-Brush" panose="02010401010101010101" pitchFamily="2" charset="-79"/>
              </a:rPr>
              <a:t>Linear regression </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שנלמד ה</a:t>
            </a:r>
            <a:r>
              <a:rPr lang="en-US" sz="2200" dirty="0">
                <a:effectLst/>
                <a:latin typeface="Calibri" panose="020F0502020204030204" pitchFamily="34" charset="0"/>
                <a:ea typeface="Calibri" panose="020F0502020204030204" pitchFamily="34" charset="0"/>
                <a:cs typeface="Guttman Yad-Brush" panose="02010401010101010101" pitchFamily="2" charset="-79"/>
              </a:rPr>
              <a:t>w</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שכופלת את "מספר ילדים" נמצאה להיות 5- (מינוס חמש), איזו מהטענות הבאות נכונה? (הניחו שהמודל הנלמד חוזה את תוחלת החיים בצורה כמעט </a:t>
            </a:r>
            <a:r>
              <a:rPr lang="he-IL" sz="2200" dirty="0" err="1">
                <a:effectLst/>
                <a:latin typeface="Guttman Yad-Brush" panose="02010401010101010101" pitchFamily="2" charset="-79"/>
                <a:ea typeface="Calibri" panose="020F0502020204030204" pitchFamily="34" charset="0"/>
                <a:cs typeface="Guttman Yad-Brush" panose="02010401010101010101" pitchFamily="2" charset="-79"/>
              </a:rPr>
              <a:t>מדוייקת</a:t>
            </a:r>
            <a:r>
              <a:rPr lang="he-IL" sz="2200" dirty="0">
                <a:effectLst/>
                <a:latin typeface="Guttman Yad-Brush" panose="02010401010101010101" pitchFamily="2" charset="-79"/>
                <a:ea typeface="Calibri" panose="020F0502020204030204" pitchFamily="34" charset="0"/>
                <a:cs typeface="Guttman Yad-Brush" panose="02010401010101010101" pitchFamily="2" charset="-79"/>
              </a:rPr>
              <a:t>) (8 נק')</a:t>
            </a:r>
            <a:endParaRPr lang="he-IL" sz="1050" dirty="0">
              <a:effectLst/>
              <a:latin typeface="Calibri" panose="020F0502020204030204" pitchFamily="34" charset="0"/>
              <a:ea typeface="Calibri" panose="020F0502020204030204" pitchFamily="34" charset="0"/>
              <a:cs typeface="Arial" panose="020B0604020202020204" pitchFamily="34" charset="0"/>
            </a:endParaRPr>
          </a:p>
          <a:p>
            <a:pPr marL="457200" lvl="0" indent="-457200" algn="r" rtl="1">
              <a:lnSpc>
                <a:spcPct val="150000"/>
              </a:lnSpc>
              <a:buFont typeface="+mj-lt"/>
              <a:buAutoNum type="arabicPeriod"/>
            </a:pPr>
            <a:r>
              <a:rPr lang="he-IL" sz="1900" dirty="0" err="1">
                <a:effectLst/>
                <a:latin typeface="Calibri" panose="020F0502020204030204" pitchFamily="34" charset="0"/>
                <a:ea typeface="Calibri" panose="020F0502020204030204" pitchFamily="34" charset="0"/>
                <a:cs typeface="Arial" panose="020B0604020202020204" pitchFamily="34" charset="0"/>
              </a:rPr>
              <a:t>מהדאטה</a:t>
            </a:r>
            <a:r>
              <a:rPr lang="he-IL" sz="1900" dirty="0">
                <a:effectLst/>
                <a:latin typeface="Calibri" panose="020F0502020204030204" pitchFamily="34" charset="0"/>
                <a:ea typeface="Calibri" panose="020F0502020204030204" pitchFamily="34" charset="0"/>
                <a:cs typeface="Arial" panose="020B0604020202020204" pitchFamily="34" charset="0"/>
              </a:rPr>
              <a:t> הנתונה נראה שילדים מפחיתים את תוחלת החיים, ייתרה מכך, נראה שכל ילד/ה </a:t>
            </a:r>
            <a:r>
              <a:rPr lang="he-IL" sz="1900" dirty="0" err="1">
                <a:effectLst/>
                <a:latin typeface="Calibri" panose="020F0502020204030204" pitchFamily="34" charset="0"/>
                <a:ea typeface="Calibri" panose="020F0502020204030204" pitchFamily="34" charset="0"/>
                <a:cs typeface="Arial" panose="020B0604020202020204" pitchFamily="34" charset="0"/>
              </a:rPr>
              <a:t>נוספ</a:t>
            </a:r>
            <a:r>
              <a:rPr lang="he-IL" sz="1900" dirty="0">
                <a:effectLst/>
                <a:latin typeface="Calibri" panose="020F0502020204030204" pitchFamily="34" charset="0"/>
                <a:ea typeface="Calibri" panose="020F0502020204030204" pitchFamily="34" charset="0"/>
                <a:cs typeface="Arial" panose="020B0604020202020204" pitchFamily="34" charset="0"/>
              </a:rPr>
              <a:t>/ת מפחית/ה את תוחלת החיים ב5 שנים. </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50000"/>
              </a:lnSpc>
              <a:buFont typeface="+mj-lt"/>
              <a:buAutoNum type="arabicPeriod"/>
            </a:pPr>
            <a:r>
              <a:rPr lang="he-IL" sz="1900" dirty="0" err="1">
                <a:effectLst/>
                <a:latin typeface="Calibri" panose="020F0502020204030204" pitchFamily="34" charset="0"/>
                <a:ea typeface="Calibri" panose="020F0502020204030204" pitchFamily="34" charset="0"/>
                <a:cs typeface="Arial" panose="020B0604020202020204" pitchFamily="34" charset="0"/>
              </a:rPr>
              <a:t>מהדאטה</a:t>
            </a:r>
            <a:r>
              <a:rPr lang="he-IL" sz="1900" dirty="0">
                <a:effectLst/>
                <a:latin typeface="Calibri" panose="020F0502020204030204" pitchFamily="34" charset="0"/>
                <a:ea typeface="Calibri" panose="020F0502020204030204" pitchFamily="34" charset="0"/>
                <a:cs typeface="Arial" panose="020B0604020202020204" pitchFamily="34" charset="0"/>
              </a:rPr>
              <a:t> הנתונה נראה שילדים מעלים את תוחלת החיים, ייתרה מכך, נראה שכל ילד/ה </a:t>
            </a:r>
            <a:r>
              <a:rPr lang="he-IL" sz="1900" dirty="0" err="1">
                <a:effectLst/>
                <a:latin typeface="Calibri" panose="020F0502020204030204" pitchFamily="34" charset="0"/>
                <a:ea typeface="Calibri" panose="020F0502020204030204" pitchFamily="34" charset="0"/>
                <a:cs typeface="Arial" panose="020B0604020202020204" pitchFamily="34" charset="0"/>
              </a:rPr>
              <a:t>נוספ</a:t>
            </a:r>
            <a:r>
              <a:rPr lang="he-IL" sz="1900" dirty="0">
                <a:effectLst/>
                <a:latin typeface="Calibri" panose="020F0502020204030204" pitchFamily="34" charset="0"/>
                <a:ea typeface="Calibri" panose="020F0502020204030204" pitchFamily="34" charset="0"/>
                <a:cs typeface="Arial" panose="020B0604020202020204" pitchFamily="34" charset="0"/>
              </a:rPr>
              <a:t>/ת מעלה את תוחלת החיים ב5 שנים.</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50000"/>
              </a:lnSpc>
              <a:buFont typeface="+mj-lt"/>
              <a:buAutoNum type="arabicPeriod"/>
            </a:pPr>
            <a:r>
              <a:rPr lang="he-IL" sz="1900" dirty="0">
                <a:effectLst/>
                <a:latin typeface="Calibri" panose="020F0502020204030204" pitchFamily="34" charset="0"/>
                <a:ea typeface="Calibri" panose="020F0502020204030204" pitchFamily="34" charset="0"/>
                <a:cs typeface="Arial" panose="020B0604020202020204" pitchFamily="34" charset="0"/>
              </a:rPr>
              <a:t>לא ניתן להסיק כל קשר בין מספר הילדים לבין תוחלת החיים, יש לראות את תוצאות המודל כולו כדי להסיק קשר כלשהו (אם קיים).</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50000"/>
              </a:lnSpc>
              <a:buFont typeface="+mj-lt"/>
              <a:buAutoNum type="arabicPeriod"/>
            </a:pPr>
            <a:r>
              <a:rPr lang="he-IL" sz="1900" dirty="0" err="1">
                <a:effectLst/>
                <a:latin typeface="Calibri" panose="020F0502020204030204" pitchFamily="34" charset="0"/>
                <a:ea typeface="Calibri" panose="020F0502020204030204" pitchFamily="34" charset="0"/>
                <a:cs typeface="Arial" panose="020B0604020202020204" pitchFamily="34" charset="0"/>
              </a:rPr>
              <a:t>מהדאטה</a:t>
            </a:r>
            <a:r>
              <a:rPr lang="he-IL" sz="1900" dirty="0">
                <a:effectLst/>
                <a:latin typeface="Calibri" panose="020F0502020204030204" pitchFamily="34" charset="0"/>
                <a:ea typeface="Calibri" panose="020F0502020204030204" pitchFamily="34" charset="0"/>
                <a:cs typeface="Arial" panose="020B0604020202020204" pitchFamily="34" charset="0"/>
              </a:rPr>
              <a:t> הנתונה אפשר לומר רק באופן כללי ביותר שילד/ה בודד/ת מפחית/ה את תוחלת החיים, אך יש לראות את תוצאות המודל כולו כדי להסיק קשר כלשהו. </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50000"/>
              </a:lnSpc>
              <a:spcAft>
                <a:spcPts val="1000"/>
              </a:spcAft>
              <a:buFont typeface="+mj-lt"/>
              <a:buAutoNum type="arabicPeriod"/>
            </a:pPr>
            <a:r>
              <a:rPr lang="he-IL" sz="1900" dirty="0" err="1">
                <a:effectLst/>
                <a:latin typeface="Calibri" panose="020F0502020204030204" pitchFamily="34" charset="0"/>
                <a:ea typeface="Calibri" panose="020F0502020204030204" pitchFamily="34" charset="0"/>
                <a:cs typeface="Arial" panose="020B0604020202020204" pitchFamily="34" charset="0"/>
              </a:rPr>
              <a:t>מהדאטה</a:t>
            </a:r>
            <a:r>
              <a:rPr lang="he-IL" sz="1900" dirty="0">
                <a:effectLst/>
                <a:latin typeface="Calibri" panose="020F0502020204030204" pitchFamily="34" charset="0"/>
                <a:ea typeface="Calibri" panose="020F0502020204030204" pitchFamily="34" charset="0"/>
                <a:cs typeface="Arial" panose="020B0604020202020204" pitchFamily="34" charset="0"/>
              </a:rPr>
              <a:t> הנתונה אפשר לומר רק באופן כללי ביותר שילד/ה בודד/ת מעלה את תוחלת החיים, אך יש לראות את תוצאות המודל כולו כדי להסיק קשר כלשהו.</a:t>
            </a:r>
            <a:endParaRPr lang="en-US" sz="1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858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iterate type="lt">
                                    <p:tmPct val="0"/>
                                  </p:iterate>
                                  <p:childTnLst>
                                    <p:animClr clrSpc="rgb" dir="cw">
                                      <p:cBhvr override="childStyle">
                                        <p:cTn id="6" dur="500" fill="hold"/>
                                        <p:tgtEl>
                                          <p:spTgt spid="9">
                                            <p:txEl>
                                              <p:pRg st="1" end="1"/>
                                            </p:txEl>
                                          </p:spTgt>
                                        </p:tgtEl>
                                        <p:attrNameLst>
                                          <p:attrName>style.color</p:attrName>
                                        </p:attrNameLst>
                                      </p:cBhvr>
                                      <p:to>
                                        <a:srgbClr val="4472C4"/>
                                      </p:to>
                                    </p:animClr>
                                    <p:animClr clrSpc="rgb" dir="cw">
                                      <p:cBhvr>
                                        <p:cTn id="7" dur="500" fill="hold"/>
                                        <p:tgtEl>
                                          <p:spTgt spid="9">
                                            <p:txEl>
                                              <p:pRg st="1" end="1"/>
                                            </p:txEl>
                                          </p:spTgt>
                                        </p:tgtEl>
                                        <p:attrNameLst>
                                          <p:attrName>fillcolor</p:attrName>
                                        </p:attrNameLst>
                                      </p:cBhvr>
                                      <p:to>
                                        <a:srgbClr val="4472C4"/>
                                      </p:to>
                                    </p:animClr>
                                    <p:set>
                                      <p:cBhvr>
                                        <p:cTn id="8" dur="500" fill="hold"/>
                                        <p:tgtEl>
                                          <p:spTgt spid="9">
                                            <p:txEl>
                                              <p:pRg st="1" end="1"/>
                                            </p:txEl>
                                          </p:spTgt>
                                        </p:tgtEl>
                                        <p:attrNameLst>
                                          <p:attrName>fill.type</p:attrName>
                                        </p:attrNameLst>
                                      </p:cBhvr>
                                      <p:to>
                                        <p:strVal val="solid"/>
                                      </p:to>
                                    </p:set>
                                    <p:set>
                                      <p:cBhvr>
                                        <p:cTn id="9" dur="500" fill="hold"/>
                                        <p:tgtEl>
                                          <p:spTgt spid="9">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D12966A3-E334-4C79-8E1C-277E1BC250C6}"/>
              </a:ext>
            </a:extLst>
          </p:cNvPr>
          <p:cNvSpPr txBox="1"/>
          <p:nvPr/>
        </p:nvSpPr>
        <p:spPr>
          <a:xfrm>
            <a:off x="6759145" y="4757018"/>
            <a:ext cx="4930346" cy="1585049"/>
          </a:xfrm>
          <a:custGeom>
            <a:avLst/>
            <a:gdLst>
              <a:gd name="connsiteX0" fmla="*/ 0 w 4930346"/>
              <a:gd name="connsiteY0" fmla="*/ 0 h 1585049"/>
              <a:gd name="connsiteX1" fmla="*/ 517686 w 4930346"/>
              <a:gd name="connsiteY1" fmla="*/ 0 h 1585049"/>
              <a:gd name="connsiteX2" fmla="*/ 1133980 w 4930346"/>
              <a:gd name="connsiteY2" fmla="*/ 0 h 1585049"/>
              <a:gd name="connsiteX3" fmla="*/ 1799576 w 4930346"/>
              <a:gd name="connsiteY3" fmla="*/ 0 h 1585049"/>
              <a:gd name="connsiteX4" fmla="*/ 2317263 w 4930346"/>
              <a:gd name="connsiteY4" fmla="*/ 0 h 1585049"/>
              <a:gd name="connsiteX5" fmla="*/ 2884252 w 4930346"/>
              <a:gd name="connsiteY5" fmla="*/ 0 h 1585049"/>
              <a:gd name="connsiteX6" fmla="*/ 3352635 w 4930346"/>
              <a:gd name="connsiteY6" fmla="*/ 0 h 1585049"/>
              <a:gd name="connsiteX7" fmla="*/ 3919625 w 4930346"/>
              <a:gd name="connsiteY7" fmla="*/ 0 h 1585049"/>
              <a:gd name="connsiteX8" fmla="*/ 4930346 w 4930346"/>
              <a:gd name="connsiteY8" fmla="*/ 0 h 1585049"/>
              <a:gd name="connsiteX9" fmla="*/ 4930346 w 4930346"/>
              <a:gd name="connsiteY9" fmla="*/ 560051 h 1585049"/>
              <a:gd name="connsiteX10" fmla="*/ 4930346 w 4930346"/>
              <a:gd name="connsiteY10" fmla="*/ 1120101 h 1585049"/>
              <a:gd name="connsiteX11" fmla="*/ 4930346 w 4930346"/>
              <a:gd name="connsiteY11" fmla="*/ 1585049 h 1585049"/>
              <a:gd name="connsiteX12" fmla="*/ 4412660 w 4930346"/>
              <a:gd name="connsiteY12" fmla="*/ 1585049 h 1585049"/>
              <a:gd name="connsiteX13" fmla="*/ 3697760 w 4930346"/>
              <a:gd name="connsiteY13" fmla="*/ 1585049 h 1585049"/>
              <a:gd name="connsiteX14" fmla="*/ 3081466 w 4930346"/>
              <a:gd name="connsiteY14" fmla="*/ 1585049 h 1585049"/>
              <a:gd name="connsiteX15" fmla="*/ 2563780 w 4930346"/>
              <a:gd name="connsiteY15" fmla="*/ 1585049 h 1585049"/>
              <a:gd name="connsiteX16" fmla="*/ 1996790 w 4930346"/>
              <a:gd name="connsiteY16" fmla="*/ 1585049 h 1585049"/>
              <a:gd name="connsiteX17" fmla="*/ 1479104 w 4930346"/>
              <a:gd name="connsiteY17" fmla="*/ 1585049 h 1585049"/>
              <a:gd name="connsiteX18" fmla="*/ 813507 w 4930346"/>
              <a:gd name="connsiteY18" fmla="*/ 1585049 h 1585049"/>
              <a:gd name="connsiteX19" fmla="*/ 0 w 4930346"/>
              <a:gd name="connsiteY19" fmla="*/ 1585049 h 1585049"/>
              <a:gd name="connsiteX20" fmla="*/ 0 w 4930346"/>
              <a:gd name="connsiteY20" fmla="*/ 1104251 h 1585049"/>
              <a:gd name="connsiteX21" fmla="*/ 0 w 4930346"/>
              <a:gd name="connsiteY21" fmla="*/ 575901 h 1585049"/>
              <a:gd name="connsiteX22" fmla="*/ 0 w 4930346"/>
              <a:gd name="connsiteY22" fmla="*/ 0 h 158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30346" h="1585049" extrusionOk="0">
                <a:moveTo>
                  <a:pt x="0" y="0"/>
                </a:moveTo>
                <a:cubicBezTo>
                  <a:pt x="230721" y="-431"/>
                  <a:pt x="325274" y="-1931"/>
                  <a:pt x="517686" y="0"/>
                </a:cubicBezTo>
                <a:cubicBezTo>
                  <a:pt x="710098" y="1931"/>
                  <a:pt x="831367" y="396"/>
                  <a:pt x="1133980" y="0"/>
                </a:cubicBezTo>
                <a:cubicBezTo>
                  <a:pt x="1436593" y="-396"/>
                  <a:pt x="1664428" y="21940"/>
                  <a:pt x="1799576" y="0"/>
                </a:cubicBezTo>
                <a:cubicBezTo>
                  <a:pt x="1934724" y="-21940"/>
                  <a:pt x="2126842" y="-5282"/>
                  <a:pt x="2317263" y="0"/>
                </a:cubicBezTo>
                <a:cubicBezTo>
                  <a:pt x="2507684" y="5282"/>
                  <a:pt x="2700113" y="20177"/>
                  <a:pt x="2884252" y="0"/>
                </a:cubicBezTo>
                <a:cubicBezTo>
                  <a:pt x="3068391" y="-20177"/>
                  <a:pt x="3189745" y="-14213"/>
                  <a:pt x="3352635" y="0"/>
                </a:cubicBezTo>
                <a:cubicBezTo>
                  <a:pt x="3515525" y="14213"/>
                  <a:pt x="3724109" y="-1160"/>
                  <a:pt x="3919625" y="0"/>
                </a:cubicBezTo>
                <a:cubicBezTo>
                  <a:pt x="4115141" y="1160"/>
                  <a:pt x="4677254" y="34918"/>
                  <a:pt x="4930346" y="0"/>
                </a:cubicBezTo>
                <a:cubicBezTo>
                  <a:pt x="4908604" y="153591"/>
                  <a:pt x="4941305" y="416734"/>
                  <a:pt x="4930346" y="560051"/>
                </a:cubicBezTo>
                <a:cubicBezTo>
                  <a:pt x="4919387" y="703368"/>
                  <a:pt x="4941945" y="965619"/>
                  <a:pt x="4930346" y="1120101"/>
                </a:cubicBezTo>
                <a:cubicBezTo>
                  <a:pt x="4918748" y="1274583"/>
                  <a:pt x="4922497" y="1480366"/>
                  <a:pt x="4930346" y="1585049"/>
                </a:cubicBezTo>
                <a:cubicBezTo>
                  <a:pt x="4715338" y="1579010"/>
                  <a:pt x="4549222" y="1574893"/>
                  <a:pt x="4412660" y="1585049"/>
                </a:cubicBezTo>
                <a:cubicBezTo>
                  <a:pt x="4276098" y="1595205"/>
                  <a:pt x="3968484" y="1617862"/>
                  <a:pt x="3697760" y="1585049"/>
                </a:cubicBezTo>
                <a:cubicBezTo>
                  <a:pt x="3427036" y="1552236"/>
                  <a:pt x="3324458" y="1559225"/>
                  <a:pt x="3081466" y="1585049"/>
                </a:cubicBezTo>
                <a:cubicBezTo>
                  <a:pt x="2838474" y="1610873"/>
                  <a:pt x="2712631" y="1602774"/>
                  <a:pt x="2563780" y="1585049"/>
                </a:cubicBezTo>
                <a:cubicBezTo>
                  <a:pt x="2414929" y="1567324"/>
                  <a:pt x="2278901" y="1560380"/>
                  <a:pt x="1996790" y="1585049"/>
                </a:cubicBezTo>
                <a:cubicBezTo>
                  <a:pt x="1714679" y="1609719"/>
                  <a:pt x="1718350" y="1565472"/>
                  <a:pt x="1479104" y="1585049"/>
                </a:cubicBezTo>
                <a:cubicBezTo>
                  <a:pt x="1239858" y="1604626"/>
                  <a:pt x="1140148" y="1563996"/>
                  <a:pt x="813507" y="1585049"/>
                </a:cubicBezTo>
                <a:cubicBezTo>
                  <a:pt x="486866" y="1606102"/>
                  <a:pt x="172866" y="1604532"/>
                  <a:pt x="0" y="1585049"/>
                </a:cubicBezTo>
                <a:cubicBezTo>
                  <a:pt x="-15853" y="1363535"/>
                  <a:pt x="-19885" y="1292375"/>
                  <a:pt x="0" y="1104251"/>
                </a:cubicBezTo>
                <a:cubicBezTo>
                  <a:pt x="19885" y="916127"/>
                  <a:pt x="-1390" y="784385"/>
                  <a:pt x="0" y="575901"/>
                </a:cubicBezTo>
                <a:cubicBezTo>
                  <a:pt x="1390" y="367417"/>
                  <a:pt x="-7117" y="221210"/>
                  <a:pt x="0" y="0"/>
                </a:cubicBezTo>
                <a:close/>
              </a:path>
            </a:pathLst>
          </a:custGeom>
          <a:noFill/>
          <a:ln w="28575">
            <a:solidFill>
              <a:schemeClr val="tx1"/>
            </a:solidFill>
            <a:extLst>
              <a:ext uri="{C807C97D-BFC1-408E-A445-0C87EB9F89A2}">
                <ask:lineSketchStyleProps xmlns:ask="http://schemas.microsoft.com/office/drawing/2018/sketchyshapes" sd="3016580869">
                  <a:prstGeom prst="rect">
                    <a:avLst/>
                  </a:prstGeom>
                  <ask:type>
                    <ask:lineSketchFreehand/>
                  </ask:type>
                </ask:lineSketchStyleProps>
              </a:ext>
            </a:extLst>
          </a:ln>
        </p:spPr>
        <p:txBody>
          <a:bodyPr wrap="square" rtlCol="1">
            <a:spAutoFit/>
          </a:bodyPr>
          <a:lstStyle/>
          <a:p>
            <a:pPr marL="0" indent="0">
              <a:lnSpc>
                <a:spcPct val="100000"/>
              </a:lnSpc>
              <a:spcAft>
                <a:spcPts val="10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cinema(</a:t>
            </a:r>
            <a:r>
              <a:rPr lang="en-US" sz="1800" u="sng" dirty="0">
                <a:effectLst/>
                <a:latin typeface="Calibri" panose="020F0502020204030204" pitchFamily="34" charset="0"/>
                <a:ea typeface="Calibri" panose="020F0502020204030204" pitchFamily="34" charset="0"/>
                <a:cs typeface="Arial" panose="020B0604020202020204" pitchFamily="34" charset="0"/>
              </a:rPr>
              <a:t>cinema_id</a:t>
            </a:r>
            <a:r>
              <a:rPr lang="en-US" sz="1800" dirty="0">
                <a:effectLst/>
                <a:latin typeface="Calibri" panose="020F0502020204030204" pitchFamily="34" charset="0"/>
                <a:ea typeface="Calibri" panose="020F0502020204030204" pitchFamily="34" charset="0"/>
                <a:cs typeface="Arial" panose="020B0604020202020204" pitchFamily="34" charset="0"/>
              </a:rPr>
              <a:t>, name, city)</a:t>
            </a:r>
          </a:p>
          <a:p>
            <a:pPr marL="0" indent="0">
              <a:lnSpc>
                <a:spcPct val="100000"/>
              </a:lnSpc>
              <a:spcAft>
                <a:spcPts val="10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hall(</a:t>
            </a:r>
            <a:r>
              <a:rPr lang="en-US" sz="1800" u="sng" dirty="0">
                <a:effectLst/>
                <a:latin typeface="Calibri" panose="020F0502020204030204" pitchFamily="34" charset="0"/>
                <a:ea typeface="Calibri" panose="020F0502020204030204" pitchFamily="34" charset="0"/>
                <a:cs typeface="Arial" panose="020B0604020202020204" pitchFamily="34" charset="0"/>
              </a:rPr>
              <a:t>cinema_id, hall_num</a:t>
            </a:r>
            <a:r>
              <a:rPr lang="en-US" sz="1800" dirty="0">
                <a:effectLst/>
                <a:latin typeface="Calibri" panose="020F0502020204030204" pitchFamily="34" charset="0"/>
                <a:ea typeface="Calibri" panose="020F0502020204030204" pitchFamily="34" charset="0"/>
                <a:cs typeface="Arial" panose="020B0604020202020204" pitchFamily="34" charset="0"/>
              </a:rPr>
              <a:t>, seats)</a:t>
            </a:r>
          </a:p>
          <a:p>
            <a:pPr marL="0" indent="0">
              <a:lnSpc>
                <a:spcPct val="100000"/>
              </a:lnSpc>
              <a:spcAft>
                <a:spcPts val="10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film(</a:t>
            </a:r>
            <a:r>
              <a:rPr lang="en-US" sz="1800" u="sng" dirty="0">
                <a:effectLst/>
                <a:latin typeface="Calibri" panose="020F0502020204030204" pitchFamily="34" charset="0"/>
                <a:ea typeface="Calibri" panose="020F0502020204030204" pitchFamily="34" charset="0"/>
                <a:cs typeface="Arial" panose="020B0604020202020204" pitchFamily="34" charset="0"/>
              </a:rPr>
              <a:t>film_id</a:t>
            </a:r>
            <a:r>
              <a:rPr lang="en-US" sz="1800" dirty="0">
                <a:effectLst/>
                <a:latin typeface="Calibri" panose="020F0502020204030204" pitchFamily="34" charset="0"/>
                <a:ea typeface="Calibri" panose="020F0502020204030204" pitchFamily="34" charset="0"/>
                <a:cs typeface="Arial" panose="020B0604020202020204" pitchFamily="34" charset="0"/>
              </a:rPr>
              <a:t>, film_name, director, type, length)</a:t>
            </a:r>
          </a:p>
          <a:p>
            <a:pPr marL="0" indent="0">
              <a:lnSpc>
                <a:spcPct val="100000"/>
              </a:lnSpc>
              <a:spcAft>
                <a:spcPts val="10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film_hall(</a:t>
            </a:r>
            <a:r>
              <a:rPr lang="en-US" sz="1800" u="sng" dirty="0">
                <a:effectLst/>
                <a:latin typeface="Calibri" panose="020F0502020204030204" pitchFamily="34" charset="0"/>
                <a:ea typeface="Calibri" panose="020F0502020204030204" pitchFamily="34" charset="0"/>
                <a:cs typeface="Arial" panose="020B0604020202020204" pitchFamily="34" charset="0"/>
              </a:rPr>
              <a:t>cinema_id, hall_num, film_id, date, hour</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sp>
        <p:nvSpPr>
          <p:cNvPr id="8" name="תיבת טקסט 7">
            <a:extLst>
              <a:ext uri="{FF2B5EF4-FFF2-40B4-BE49-F238E27FC236}">
                <a16:creationId xmlns:a16="http://schemas.microsoft.com/office/drawing/2014/main" id="{6BAE7B81-5B6D-4732-960F-FEA9FB1FA72D}"/>
              </a:ext>
            </a:extLst>
          </p:cNvPr>
          <p:cNvSpPr txBox="1"/>
          <p:nvPr/>
        </p:nvSpPr>
        <p:spPr>
          <a:xfrm>
            <a:off x="1050324" y="2240945"/>
            <a:ext cx="9613557" cy="2308324"/>
          </a:xfrm>
          <a:prstGeom prst="rect">
            <a:avLst/>
          </a:prstGeom>
          <a:noFill/>
        </p:spPr>
        <p:txBody>
          <a:bodyPr wrap="square" rtlCol="1">
            <a:spAutoFit/>
          </a:bodyPr>
          <a:lstStyle/>
          <a:p>
            <a:r>
              <a:rPr lang="en-US" sz="2400" dirty="0"/>
              <a:t>Select c.</a:t>
            </a:r>
            <a:r>
              <a:rPr lang="en-US" sz="2400" dirty="0">
                <a:effectLst/>
                <a:latin typeface="Calibri" panose="020F0502020204030204" pitchFamily="34" charset="0"/>
                <a:ea typeface="Calibri" panose="020F0502020204030204" pitchFamily="34" charset="0"/>
                <a:cs typeface="Arial" panose="020B0604020202020204" pitchFamily="34" charset="0"/>
              </a:rPr>
              <a:t>name, count(film_id)</a:t>
            </a:r>
            <a:r>
              <a:rPr lang="en-US" sz="2400" dirty="0"/>
              <a:t> </a:t>
            </a:r>
          </a:p>
          <a:p>
            <a:r>
              <a:rPr lang="en-US" sz="2400" dirty="0"/>
              <a:t>From cinema as c join film_hall as FH on </a:t>
            </a:r>
            <a:r>
              <a:rPr lang="en-US" sz="2400" dirty="0" err="1"/>
              <a:t>c.cinema_id</a:t>
            </a:r>
            <a:r>
              <a:rPr lang="en-US" sz="2400" dirty="0"/>
              <a:t> = </a:t>
            </a:r>
            <a:r>
              <a:rPr lang="en-US" sz="2400" dirty="0" err="1"/>
              <a:t>FH.cinema_id</a:t>
            </a:r>
            <a:endParaRPr lang="en-US" sz="2400" dirty="0"/>
          </a:p>
          <a:p>
            <a:r>
              <a:rPr lang="en-US" sz="2400" dirty="0"/>
              <a:t>Join film as f on </a:t>
            </a:r>
            <a:r>
              <a:rPr lang="en-US" sz="2400" dirty="0" err="1"/>
              <a:t>FH.film_id</a:t>
            </a:r>
            <a:r>
              <a:rPr lang="en-US" sz="2400" dirty="0"/>
              <a:t> = </a:t>
            </a:r>
            <a:r>
              <a:rPr lang="en-US" sz="2400" dirty="0" err="1"/>
              <a:t>f.film_id</a:t>
            </a:r>
            <a:r>
              <a:rPr lang="en-US" sz="2400" dirty="0"/>
              <a:t> </a:t>
            </a:r>
          </a:p>
          <a:p>
            <a:r>
              <a:rPr lang="en-US" sz="2400" dirty="0"/>
              <a:t>where type = "comedy“</a:t>
            </a:r>
          </a:p>
          <a:p>
            <a:r>
              <a:rPr lang="en-US" sz="2400" dirty="0"/>
              <a:t>Group by </a:t>
            </a:r>
            <a:r>
              <a:rPr lang="en-US" sz="2400" dirty="0" err="1"/>
              <a:t>c.cinema_id</a:t>
            </a:r>
            <a:endParaRPr lang="en-US" sz="2400" dirty="0"/>
          </a:p>
          <a:p>
            <a:endParaRPr lang="he-IL" sz="2400" dirty="0"/>
          </a:p>
        </p:txBody>
      </p:sp>
      <p:sp>
        <p:nvSpPr>
          <p:cNvPr id="9" name="תיבת טקסט 8">
            <a:extLst>
              <a:ext uri="{FF2B5EF4-FFF2-40B4-BE49-F238E27FC236}">
                <a16:creationId xmlns:a16="http://schemas.microsoft.com/office/drawing/2014/main" id="{19C5228D-39EE-48CF-9123-CED62955EEDB}"/>
              </a:ext>
            </a:extLst>
          </p:cNvPr>
          <p:cNvSpPr txBox="1"/>
          <p:nvPr/>
        </p:nvSpPr>
        <p:spPr>
          <a:xfrm>
            <a:off x="937054" y="678979"/>
            <a:ext cx="10663881" cy="1354217"/>
          </a:xfrm>
          <a:prstGeom prst="rect">
            <a:avLst/>
          </a:prstGeom>
          <a:noFill/>
        </p:spPr>
        <p:txBody>
          <a:bodyPr wrap="square" rtlCol="1">
            <a:spAutoFit/>
          </a:bodyPr>
          <a:lstStyle/>
          <a:p>
            <a:pPr algn="ctr"/>
            <a:r>
              <a:rPr lang="he-IL" sz="3200" dirty="0">
                <a:latin typeface="Guttman Yad-Brush" panose="02010401010101010101" pitchFamily="2" charset="-79"/>
                <a:cs typeface="Guttman Yad-Brush" panose="02010401010101010101" pitchFamily="2" charset="-79"/>
              </a:rPr>
              <a:t>לכל בית קולנוע מס' הסרטים מסוג קומדיות שהוקרנו בו  (יש להציג את שם בית הקולנוע).</a:t>
            </a:r>
            <a:endParaRPr lang="en-US" sz="3200" dirty="0">
              <a:latin typeface="Calibri" panose="020F0502020204030204" pitchFamily="34" charset="0"/>
              <a:cs typeface="Guttman Yad-Brush" panose="02010401010101010101" pitchFamily="2" charset="-79"/>
            </a:endParaRPr>
          </a:p>
          <a:p>
            <a:endParaRPr lang="he-IL" dirty="0"/>
          </a:p>
        </p:txBody>
      </p:sp>
    </p:spTree>
    <p:extLst>
      <p:ext uri="{BB962C8B-B14F-4D97-AF65-F5344CB8AC3E}">
        <p14:creationId xmlns:p14="http://schemas.microsoft.com/office/powerpoint/2010/main" val="349539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D12966A3-E334-4C79-8E1C-277E1BC250C6}"/>
              </a:ext>
            </a:extLst>
          </p:cNvPr>
          <p:cNvSpPr txBox="1"/>
          <p:nvPr/>
        </p:nvSpPr>
        <p:spPr>
          <a:xfrm>
            <a:off x="6759145" y="4757018"/>
            <a:ext cx="4930346" cy="1585049"/>
          </a:xfrm>
          <a:custGeom>
            <a:avLst/>
            <a:gdLst>
              <a:gd name="connsiteX0" fmla="*/ 0 w 4930346"/>
              <a:gd name="connsiteY0" fmla="*/ 0 h 1585049"/>
              <a:gd name="connsiteX1" fmla="*/ 517686 w 4930346"/>
              <a:gd name="connsiteY1" fmla="*/ 0 h 1585049"/>
              <a:gd name="connsiteX2" fmla="*/ 1133980 w 4930346"/>
              <a:gd name="connsiteY2" fmla="*/ 0 h 1585049"/>
              <a:gd name="connsiteX3" fmla="*/ 1799576 w 4930346"/>
              <a:gd name="connsiteY3" fmla="*/ 0 h 1585049"/>
              <a:gd name="connsiteX4" fmla="*/ 2317263 w 4930346"/>
              <a:gd name="connsiteY4" fmla="*/ 0 h 1585049"/>
              <a:gd name="connsiteX5" fmla="*/ 2884252 w 4930346"/>
              <a:gd name="connsiteY5" fmla="*/ 0 h 1585049"/>
              <a:gd name="connsiteX6" fmla="*/ 3352635 w 4930346"/>
              <a:gd name="connsiteY6" fmla="*/ 0 h 1585049"/>
              <a:gd name="connsiteX7" fmla="*/ 3919625 w 4930346"/>
              <a:gd name="connsiteY7" fmla="*/ 0 h 1585049"/>
              <a:gd name="connsiteX8" fmla="*/ 4930346 w 4930346"/>
              <a:gd name="connsiteY8" fmla="*/ 0 h 1585049"/>
              <a:gd name="connsiteX9" fmla="*/ 4930346 w 4930346"/>
              <a:gd name="connsiteY9" fmla="*/ 560051 h 1585049"/>
              <a:gd name="connsiteX10" fmla="*/ 4930346 w 4930346"/>
              <a:gd name="connsiteY10" fmla="*/ 1120101 h 1585049"/>
              <a:gd name="connsiteX11" fmla="*/ 4930346 w 4930346"/>
              <a:gd name="connsiteY11" fmla="*/ 1585049 h 1585049"/>
              <a:gd name="connsiteX12" fmla="*/ 4412660 w 4930346"/>
              <a:gd name="connsiteY12" fmla="*/ 1585049 h 1585049"/>
              <a:gd name="connsiteX13" fmla="*/ 3697760 w 4930346"/>
              <a:gd name="connsiteY13" fmla="*/ 1585049 h 1585049"/>
              <a:gd name="connsiteX14" fmla="*/ 3081466 w 4930346"/>
              <a:gd name="connsiteY14" fmla="*/ 1585049 h 1585049"/>
              <a:gd name="connsiteX15" fmla="*/ 2563780 w 4930346"/>
              <a:gd name="connsiteY15" fmla="*/ 1585049 h 1585049"/>
              <a:gd name="connsiteX16" fmla="*/ 1996790 w 4930346"/>
              <a:gd name="connsiteY16" fmla="*/ 1585049 h 1585049"/>
              <a:gd name="connsiteX17" fmla="*/ 1479104 w 4930346"/>
              <a:gd name="connsiteY17" fmla="*/ 1585049 h 1585049"/>
              <a:gd name="connsiteX18" fmla="*/ 813507 w 4930346"/>
              <a:gd name="connsiteY18" fmla="*/ 1585049 h 1585049"/>
              <a:gd name="connsiteX19" fmla="*/ 0 w 4930346"/>
              <a:gd name="connsiteY19" fmla="*/ 1585049 h 1585049"/>
              <a:gd name="connsiteX20" fmla="*/ 0 w 4930346"/>
              <a:gd name="connsiteY20" fmla="*/ 1104251 h 1585049"/>
              <a:gd name="connsiteX21" fmla="*/ 0 w 4930346"/>
              <a:gd name="connsiteY21" fmla="*/ 575901 h 1585049"/>
              <a:gd name="connsiteX22" fmla="*/ 0 w 4930346"/>
              <a:gd name="connsiteY22" fmla="*/ 0 h 158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30346" h="1585049" extrusionOk="0">
                <a:moveTo>
                  <a:pt x="0" y="0"/>
                </a:moveTo>
                <a:cubicBezTo>
                  <a:pt x="230721" y="-431"/>
                  <a:pt x="325274" y="-1931"/>
                  <a:pt x="517686" y="0"/>
                </a:cubicBezTo>
                <a:cubicBezTo>
                  <a:pt x="710098" y="1931"/>
                  <a:pt x="831367" y="396"/>
                  <a:pt x="1133980" y="0"/>
                </a:cubicBezTo>
                <a:cubicBezTo>
                  <a:pt x="1436593" y="-396"/>
                  <a:pt x="1664428" y="21940"/>
                  <a:pt x="1799576" y="0"/>
                </a:cubicBezTo>
                <a:cubicBezTo>
                  <a:pt x="1934724" y="-21940"/>
                  <a:pt x="2126842" y="-5282"/>
                  <a:pt x="2317263" y="0"/>
                </a:cubicBezTo>
                <a:cubicBezTo>
                  <a:pt x="2507684" y="5282"/>
                  <a:pt x="2700113" y="20177"/>
                  <a:pt x="2884252" y="0"/>
                </a:cubicBezTo>
                <a:cubicBezTo>
                  <a:pt x="3068391" y="-20177"/>
                  <a:pt x="3189745" y="-14213"/>
                  <a:pt x="3352635" y="0"/>
                </a:cubicBezTo>
                <a:cubicBezTo>
                  <a:pt x="3515525" y="14213"/>
                  <a:pt x="3724109" y="-1160"/>
                  <a:pt x="3919625" y="0"/>
                </a:cubicBezTo>
                <a:cubicBezTo>
                  <a:pt x="4115141" y="1160"/>
                  <a:pt x="4677254" y="34918"/>
                  <a:pt x="4930346" y="0"/>
                </a:cubicBezTo>
                <a:cubicBezTo>
                  <a:pt x="4908604" y="153591"/>
                  <a:pt x="4941305" y="416734"/>
                  <a:pt x="4930346" y="560051"/>
                </a:cubicBezTo>
                <a:cubicBezTo>
                  <a:pt x="4919387" y="703368"/>
                  <a:pt x="4941945" y="965619"/>
                  <a:pt x="4930346" y="1120101"/>
                </a:cubicBezTo>
                <a:cubicBezTo>
                  <a:pt x="4918748" y="1274583"/>
                  <a:pt x="4922497" y="1480366"/>
                  <a:pt x="4930346" y="1585049"/>
                </a:cubicBezTo>
                <a:cubicBezTo>
                  <a:pt x="4715338" y="1579010"/>
                  <a:pt x="4549222" y="1574893"/>
                  <a:pt x="4412660" y="1585049"/>
                </a:cubicBezTo>
                <a:cubicBezTo>
                  <a:pt x="4276098" y="1595205"/>
                  <a:pt x="3968484" y="1617862"/>
                  <a:pt x="3697760" y="1585049"/>
                </a:cubicBezTo>
                <a:cubicBezTo>
                  <a:pt x="3427036" y="1552236"/>
                  <a:pt x="3324458" y="1559225"/>
                  <a:pt x="3081466" y="1585049"/>
                </a:cubicBezTo>
                <a:cubicBezTo>
                  <a:pt x="2838474" y="1610873"/>
                  <a:pt x="2712631" y="1602774"/>
                  <a:pt x="2563780" y="1585049"/>
                </a:cubicBezTo>
                <a:cubicBezTo>
                  <a:pt x="2414929" y="1567324"/>
                  <a:pt x="2278901" y="1560380"/>
                  <a:pt x="1996790" y="1585049"/>
                </a:cubicBezTo>
                <a:cubicBezTo>
                  <a:pt x="1714679" y="1609719"/>
                  <a:pt x="1718350" y="1565472"/>
                  <a:pt x="1479104" y="1585049"/>
                </a:cubicBezTo>
                <a:cubicBezTo>
                  <a:pt x="1239858" y="1604626"/>
                  <a:pt x="1140148" y="1563996"/>
                  <a:pt x="813507" y="1585049"/>
                </a:cubicBezTo>
                <a:cubicBezTo>
                  <a:pt x="486866" y="1606102"/>
                  <a:pt x="172866" y="1604532"/>
                  <a:pt x="0" y="1585049"/>
                </a:cubicBezTo>
                <a:cubicBezTo>
                  <a:pt x="-15853" y="1363535"/>
                  <a:pt x="-19885" y="1292375"/>
                  <a:pt x="0" y="1104251"/>
                </a:cubicBezTo>
                <a:cubicBezTo>
                  <a:pt x="19885" y="916127"/>
                  <a:pt x="-1390" y="784385"/>
                  <a:pt x="0" y="575901"/>
                </a:cubicBezTo>
                <a:cubicBezTo>
                  <a:pt x="1390" y="367417"/>
                  <a:pt x="-7117" y="221210"/>
                  <a:pt x="0" y="0"/>
                </a:cubicBezTo>
                <a:close/>
              </a:path>
            </a:pathLst>
          </a:custGeom>
          <a:noFill/>
          <a:ln w="28575">
            <a:solidFill>
              <a:schemeClr val="tx1"/>
            </a:solidFill>
            <a:extLst>
              <a:ext uri="{C807C97D-BFC1-408E-A445-0C87EB9F89A2}">
                <ask:lineSketchStyleProps xmlns:ask="http://schemas.microsoft.com/office/drawing/2018/sketchyshapes" sd="3016580869">
                  <a:prstGeom prst="rect">
                    <a:avLst/>
                  </a:prstGeom>
                  <ask:type>
                    <ask:lineSketchFreehand/>
                  </ask:type>
                </ask:lineSketchStyleProps>
              </a:ext>
            </a:extLst>
          </a:ln>
        </p:spPr>
        <p:txBody>
          <a:bodyPr wrap="square" rtlCol="1">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cinema(</a:t>
            </a:r>
            <a:r>
              <a:rPr kumimoji="0" lang="en-US" sz="1800" b="0"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cinema_id</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name, city)</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hall(</a:t>
            </a:r>
            <a:r>
              <a:rPr kumimoji="0" lang="en-US" sz="1800" b="0"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cinema_id, hall_num</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seats)</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film(</a:t>
            </a:r>
            <a:r>
              <a:rPr kumimoji="0" lang="en-US" sz="1800" b="0"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film_id</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film_name, director, type, length)</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film_hall(</a:t>
            </a:r>
            <a:r>
              <a:rPr kumimoji="0" lang="en-US" sz="1800" b="0"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cinema_id, hall_num, film_id, date, hour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a:t>
            </a:r>
          </a:p>
        </p:txBody>
      </p:sp>
      <p:sp>
        <p:nvSpPr>
          <p:cNvPr id="8" name="תיבת טקסט 7">
            <a:extLst>
              <a:ext uri="{FF2B5EF4-FFF2-40B4-BE49-F238E27FC236}">
                <a16:creationId xmlns:a16="http://schemas.microsoft.com/office/drawing/2014/main" id="{6BAE7B81-5B6D-4732-960F-FEA9FB1FA72D}"/>
              </a:ext>
            </a:extLst>
          </p:cNvPr>
          <p:cNvSpPr txBox="1"/>
          <p:nvPr/>
        </p:nvSpPr>
        <p:spPr>
          <a:xfrm>
            <a:off x="1050324" y="2240945"/>
            <a:ext cx="9613557" cy="2677656"/>
          </a:xfrm>
          <a:prstGeom prst="rect">
            <a:avLst/>
          </a:prstGeom>
          <a:noFill/>
        </p:spPr>
        <p:txBody>
          <a:bodyPr wrap="square" rtlCol="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Select </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count(film_id)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From film_hall </a:t>
            </a:r>
          </a:p>
          <a:p>
            <a:pPr lvl="0">
              <a:defRPr/>
            </a:pPr>
            <a:r>
              <a:rPr lang="en-US" sz="2400" dirty="0">
                <a:solidFill>
                  <a:prstClr val="black"/>
                </a:solidFill>
              </a:rPr>
              <a:t>where cinema_id in</a:t>
            </a:r>
          </a:p>
          <a:p>
            <a:pPr lvl="1"/>
            <a:r>
              <a:rPr lang="en-US" sz="2400" dirty="0">
                <a:solidFill>
                  <a:prstClr val="black"/>
                </a:solidFill>
                <a:latin typeface="Calibri" panose="020F0502020204030204"/>
                <a:cs typeface="Arial" panose="020B0604020202020204" pitchFamily="34" charset="0"/>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a:t>
            </a:r>
            <a:r>
              <a:rPr lang="en-US" sz="2400" dirty="0">
                <a:solidFill>
                  <a:prstClr val="black"/>
                </a:solidFill>
              </a:rPr>
              <a:t>cinema_id</a:t>
            </a:r>
          </a:p>
          <a:p>
            <a:pPr lvl="1"/>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From</a:t>
            </a:r>
            <a:r>
              <a:rPr kumimoji="0" lang="en-US" sz="2400" b="0" i="0" u="none" strike="noStrike" kern="1200" cap="none" spc="0" normalizeH="0" noProof="0" dirty="0">
                <a:ln>
                  <a:noFill/>
                </a:ln>
                <a:solidFill>
                  <a:prstClr val="black"/>
                </a:solidFill>
                <a:effectLst/>
                <a:uLnTx/>
                <a:uFillTx/>
                <a:latin typeface="Calibri" panose="020F0502020204030204"/>
                <a:ea typeface="+mn-ea"/>
                <a:cs typeface="Arial" panose="020B0604020202020204" pitchFamily="34" charset="0"/>
              </a:rPr>
              <a:t> hall</a:t>
            </a:r>
          </a:p>
          <a:p>
            <a:pPr lvl="1"/>
            <a:r>
              <a:rPr lang="en-US" sz="2400" baseline="0" dirty="0">
                <a:solidFill>
                  <a:prstClr val="black"/>
                </a:solidFill>
                <a:latin typeface="Calibri" panose="020F0502020204030204"/>
                <a:cs typeface="Arial" panose="020B0604020202020204" pitchFamily="34" charset="0"/>
              </a:rPr>
              <a:t>Group</a:t>
            </a:r>
            <a:r>
              <a:rPr lang="en-US" sz="2400" dirty="0">
                <a:solidFill>
                  <a:prstClr val="black"/>
                </a:solidFill>
                <a:latin typeface="Calibri" panose="020F0502020204030204"/>
                <a:cs typeface="Arial" panose="020B0604020202020204" pitchFamily="34" charset="0"/>
              </a:rPr>
              <a:t> by </a:t>
            </a:r>
            <a:r>
              <a:rPr lang="en-US" sz="2400" dirty="0">
                <a:solidFill>
                  <a:prstClr val="black"/>
                </a:solidFill>
              </a:rPr>
              <a:t>cinema_id</a:t>
            </a:r>
          </a:p>
          <a:p>
            <a:pPr lvl="1"/>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Having count</a:t>
            </a:r>
            <a:r>
              <a:rPr lang="en-US" sz="2400" dirty="0">
                <a:solidFill>
                  <a:prstClr val="black"/>
                </a:solidFill>
                <a:latin typeface="Calibri" panose="020F0502020204030204"/>
                <a:cs typeface="Arial" panose="020B0604020202020204" pitchFamily="34" charset="0"/>
              </a:rPr>
              <a:t>(hall_num) &gt; 4)</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
        <p:nvSpPr>
          <p:cNvPr id="9" name="תיבת טקסט 8">
            <a:extLst>
              <a:ext uri="{FF2B5EF4-FFF2-40B4-BE49-F238E27FC236}">
                <a16:creationId xmlns:a16="http://schemas.microsoft.com/office/drawing/2014/main" id="{19C5228D-39EE-48CF-9123-CED62955EEDB}"/>
              </a:ext>
            </a:extLst>
          </p:cNvPr>
          <p:cNvSpPr txBox="1"/>
          <p:nvPr/>
        </p:nvSpPr>
        <p:spPr>
          <a:xfrm>
            <a:off x="937054" y="678979"/>
            <a:ext cx="10663881" cy="1846659"/>
          </a:xfrm>
          <a:prstGeom prst="rect">
            <a:avLst/>
          </a:prstGeom>
          <a:noFill/>
        </p:spPr>
        <p:txBody>
          <a:bodyPr wrap="square" rtlCol="1">
            <a:spAutoFit/>
          </a:bodyPr>
          <a:lstStyle/>
          <a:p>
            <a:pPr algn="ctr">
              <a:defRPr/>
            </a:pPr>
            <a:r>
              <a:rPr lang="he-IL" sz="3200" dirty="0">
                <a:solidFill>
                  <a:prstClr val="black"/>
                </a:solidFill>
                <a:latin typeface="Guttman Yad-Brush" panose="02010401010101010101" pitchFamily="2" charset="-79"/>
                <a:cs typeface="Guttman Yad-Brush" panose="02010401010101010101" pitchFamily="2" charset="-79"/>
              </a:rPr>
              <a:t>מס' הסרטים שהוקרנו בבתי קולנוע בהם מס' האולמות גדול מ-4.</a:t>
            </a:r>
            <a:endParaRPr lang="en-US" sz="3200" dirty="0">
              <a:solidFill>
                <a:prstClr val="black"/>
              </a:solidFill>
              <a:cs typeface="Guttman Yad-Brush" panose="02010401010101010101"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mn-ea"/>
              <a:cs typeface="Guttman Yad-Brush" panose="02010401010101010101"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0941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71D477E-A01F-442D-8811-E34CFD2DBB48}"/>
              </a:ext>
            </a:extLst>
          </p:cNvPr>
          <p:cNvSpPr>
            <a:spLocks noGrp="1"/>
          </p:cNvSpPr>
          <p:nvPr>
            <p:ph idx="1"/>
          </p:nvPr>
        </p:nvSpPr>
        <p:spPr>
          <a:xfrm>
            <a:off x="98854" y="1137893"/>
            <a:ext cx="11715176" cy="5394869"/>
          </a:xfrm>
        </p:spPr>
        <p:txBody>
          <a:bodyPr>
            <a:normAutofit fontScale="92500"/>
          </a:bodyPr>
          <a:lstStyle/>
          <a:p>
            <a:pPr indent="0" algn="r" rtl="1">
              <a:lnSpc>
                <a:spcPct val="150000"/>
              </a:lnSpc>
              <a:buNone/>
            </a:pPr>
            <a:r>
              <a:rPr lang="he-IL" sz="2400" dirty="0">
                <a:effectLst/>
                <a:latin typeface="Calibri" panose="020F0502020204030204" pitchFamily="34" charset="0"/>
                <a:ea typeface="Calibri" panose="020F0502020204030204" pitchFamily="34" charset="0"/>
                <a:cs typeface="Arial" panose="020B0604020202020204" pitchFamily="34" charset="0"/>
              </a:rPr>
              <a:t>הניחו שעליכם ליצור בסיס נתונים לצורך ניהול מדפסות באוניברסיטה.</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indent="0" algn="r" rtl="1">
              <a:lnSpc>
                <a:spcPct val="150000"/>
              </a:lnSpc>
              <a:buNone/>
            </a:pPr>
            <a:r>
              <a:rPr lang="he-IL" sz="2400" dirty="0">
                <a:effectLst/>
                <a:latin typeface="Calibri" panose="020F0502020204030204" pitchFamily="34" charset="0"/>
                <a:ea typeface="Calibri" panose="020F0502020204030204" pitchFamily="34" charset="0"/>
                <a:cs typeface="Arial" panose="020B0604020202020204" pitchFamily="34" charset="0"/>
              </a:rPr>
              <a:t>לכל מדפסת יש מספר מדפסת ייחודי, חברה, ודגם (יכולות להיות כמובן מספר מדפסות של אותה החברה ואותו הדגם). לכל מדפסת יש גם חדר בו היא נמצאת (ניתן להניח שמספר החדר הוא ייחודי, אבל יכולות להיות מספר מדפסות באותו החדר), החדר שייך לפקולטה </a:t>
            </a:r>
            <a:r>
              <a:rPr lang="he-IL" sz="2400" dirty="0" err="1">
                <a:effectLst/>
                <a:latin typeface="Calibri" panose="020F0502020204030204" pitchFamily="34" charset="0"/>
                <a:ea typeface="Calibri" panose="020F0502020204030204" pitchFamily="34" charset="0"/>
                <a:cs typeface="Arial" panose="020B0604020202020204" pitchFamily="34" charset="0"/>
              </a:rPr>
              <a:t>מסויימת</a:t>
            </a:r>
            <a:r>
              <a:rPr lang="he-IL" sz="2400" dirty="0">
                <a:effectLst/>
                <a:latin typeface="Calibri" panose="020F0502020204030204" pitchFamily="34" charset="0"/>
                <a:ea typeface="Calibri" panose="020F0502020204030204" pitchFamily="34" charset="0"/>
                <a:cs typeface="Arial" panose="020B0604020202020204" pitchFamily="34" charset="0"/>
              </a:rPr>
              <a:t> (פקולטה אחת בלבד).</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indent="0" algn="r" rtl="1">
              <a:lnSpc>
                <a:spcPct val="150000"/>
              </a:lnSpc>
              <a:buNone/>
            </a:pPr>
            <a:r>
              <a:rPr lang="he-IL" sz="2400" dirty="0">
                <a:effectLst/>
                <a:latin typeface="Calibri" panose="020F0502020204030204" pitchFamily="34" charset="0"/>
                <a:ea typeface="Calibri" panose="020F0502020204030204" pitchFamily="34" charset="0"/>
                <a:cs typeface="Arial" panose="020B0604020202020204" pitchFamily="34" charset="0"/>
              </a:rPr>
              <a:t>לכל מדפסת יש מישהו/י שאחראי/ת עליה, לו/ה יש שם פרטי (בודד), שם משפחה (בודד), מספר(י) טלפון (אחד או יותר) ותעודת זהות (ייחודית).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indent="0" algn="r" rtl="1">
              <a:lnSpc>
                <a:spcPct val="150000"/>
              </a:lnSpc>
              <a:spcAft>
                <a:spcPts val="1000"/>
              </a:spcAft>
              <a:buNone/>
            </a:pPr>
            <a:r>
              <a:rPr lang="he-IL" sz="2400" b="1" dirty="0">
                <a:effectLst/>
                <a:latin typeface="Calibri" panose="020F0502020204030204" pitchFamily="34" charset="0"/>
                <a:ea typeface="Calibri" panose="020F0502020204030204" pitchFamily="34" charset="0"/>
                <a:cs typeface="Arial" panose="020B0604020202020204" pitchFamily="34" charset="0"/>
              </a:rPr>
              <a:t>יש</a:t>
            </a:r>
            <a:r>
              <a:rPr lang="he-IL" sz="2400" dirty="0">
                <a:latin typeface="Calibri" panose="020F0502020204030204" pitchFamily="34" charset="0"/>
                <a:cs typeface="Arial" panose="020B0604020202020204" pitchFamily="34" charset="0"/>
              </a:rPr>
              <a:t> </a:t>
            </a:r>
            <a:r>
              <a:rPr lang="he-IL" sz="2400" b="1" dirty="0">
                <a:effectLst/>
                <a:latin typeface="Calibri" panose="020F0502020204030204" pitchFamily="34" charset="0"/>
                <a:ea typeface="Calibri" panose="020F0502020204030204" pitchFamily="34" charset="0"/>
                <a:cs typeface="Arial" panose="020B0604020202020204" pitchFamily="34" charset="0"/>
              </a:rPr>
              <a:t>לכלול את כל המידע המופיע לעיל, אך אין צורך לכלול שום מידע נוסף שלא מפורט לעיל.</a:t>
            </a:r>
          </a:p>
          <a:p>
            <a:pPr marL="685800" indent="-457200" algn="ctr" rtl="1">
              <a:lnSpc>
                <a:spcPct val="150000"/>
              </a:lnSpc>
              <a:spcAft>
                <a:spcPts val="1000"/>
              </a:spcAft>
              <a:buFont typeface="+mj-lt"/>
              <a:buAutoNum type="arabicPeriod"/>
            </a:pPr>
            <a:r>
              <a:rPr lang="he-IL" sz="2400" dirty="0">
                <a:latin typeface="Guttman Yad-Brush" panose="02010401010101010101" pitchFamily="2" charset="-79"/>
                <a:cs typeface="Guttman Yad-Brush" panose="02010401010101010101" pitchFamily="2" charset="-79"/>
              </a:rPr>
              <a:t>אילו </a:t>
            </a:r>
            <a:r>
              <a:rPr lang="he-IL" sz="2400" dirty="0" err="1">
                <a:latin typeface="Guttman Yad-Brush" panose="02010401010101010101" pitchFamily="2" charset="-79"/>
                <a:cs typeface="Guttman Yad-Brush" panose="02010401010101010101" pitchFamily="2" charset="-79"/>
              </a:rPr>
              <a:t>רלציות</a:t>
            </a:r>
            <a:r>
              <a:rPr lang="he-IL" sz="2400" dirty="0">
                <a:latin typeface="Guttman Yad-Brush" panose="02010401010101010101" pitchFamily="2" charset="-79"/>
                <a:cs typeface="Guttman Yad-Brush" panose="02010401010101010101" pitchFamily="2" charset="-79"/>
              </a:rPr>
              <a:t> (טבלאות ותכונות) הייתם יוצרים לצורך דאטה-</a:t>
            </a:r>
            <a:r>
              <a:rPr lang="he-IL" sz="2400" dirty="0" err="1">
                <a:latin typeface="Guttman Yad-Brush" panose="02010401010101010101" pitchFamily="2" charset="-79"/>
                <a:cs typeface="Guttman Yad-Brush" panose="02010401010101010101" pitchFamily="2" charset="-79"/>
              </a:rPr>
              <a:t>בייס</a:t>
            </a:r>
            <a:r>
              <a:rPr lang="he-IL" sz="2400" dirty="0">
                <a:latin typeface="Guttman Yad-Brush" panose="02010401010101010101" pitchFamily="2" charset="-79"/>
                <a:cs typeface="Guttman Yad-Brush" panose="02010401010101010101" pitchFamily="2" charset="-79"/>
              </a:rPr>
              <a:t> במבנה </a:t>
            </a:r>
            <a:r>
              <a:rPr lang="he-IL" sz="2400" dirty="0" err="1">
                <a:latin typeface="Guttman Yad-Brush" panose="02010401010101010101" pitchFamily="2" charset="-79"/>
                <a:cs typeface="Guttman Yad-Brush" panose="02010401010101010101" pitchFamily="2" charset="-79"/>
              </a:rPr>
              <a:t>הרלציוני</a:t>
            </a:r>
            <a:r>
              <a:rPr lang="he-IL" sz="2400" dirty="0">
                <a:latin typeface="Guttman Yad-Brush" panose="02010401010101010101" pitchFamily="2" charset="-79"/>
                <a:cs typeface="Guttman Yad-Brush" panose="02010401010101010101" pitchFamily="2" charset="-79"/>
              </a:rPr>
              <a:t>? (יש לוודא רמת נרמול </a:t>
            </a:r>
            <a:r>
              <a:rPr lang="en-US" sz="2400" dirty="0">
                <a:latin typeface="Calibri" panose="020F0502020204030204" pitchFamily="34" charset="0"/>
                <a:cs typeface="Guttman Yad-Brush" panose="02010401010101010101" pitchFamily="2" charset="-79"/>
              </a:rPr>
              <a:t>4NF</a:t>
            </a:r>
            <a:r>
              <a:rPr lang="he-IL" sz="2400" dirty="0">
                <a:latin typeface="Guttman Yad-Brush" panose="02010401010101010101" pitchFamily="2" charset="-79"/>
                <a:cs typeface="Guttman Yad-Brush" panose="02010401010101010101" pitchFamily="2" charset="-79"/>
              </a:rPr>
              <a:t>)</a:t>
            </a:r>
            <a:r>
              <a:rPr lang="en-US" sz="2400" dirty="0">
                <a:latin typeface="Calibri" panose="020F0502020204030204" pitchFamily="34" charset="0"/>
                <a:cs typeface="Guttman Yad-Brush" panose="02010401010101010101" pitchFamily="2" charset="-79"/>
              </a:rPr>
              <a:t>  </a:t>
            </a:r>
            <a:r>
              <a:rPr lang="he-IL" sz="2400" dirty="0">
                <a:latin typeface="Guttman Yad-Brush" panose="02010401010101010101" pitchFamily="2" charset="-79"/>
                <a:cs typeface="Guttman Yad-Brush" panose="02010401010101010101" pitchFamily="2" charset="-79"/>
              </a:rPr>
              <a:t>(12 נק')</a:t>
            </a:r>
          </a:p>
          <a:p>
            <a:pPr marL="685800" indent="-457200" algn="r" rtl="1">
              <a:lnSpc>
                <a:spcPct val="150000"/>
              </a:lnSpc>
              <a:spcAft>
                <a:spcPts val="100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indent="-457200" algn="r" rtl="1">
              <a:lnSpc>
                <a:spcPct val="150000"/>
              </a:lnSpc>
              <a:spcAft>
                <a:spcPts val="1000"/>
              </a:spcAft>
              <a:buFont typeface="+mj-lt"/>
              <a:buAutoNum type="arabicPeriod"/>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2 -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Normalization + Relational DB + Cassandra</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(20 נק')</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a:t>
            </a:r>
            <a:endParaRPr lang="he-IL"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50044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71D477E-A01F-442D-8811-E34CFD2DBB48}"/>
              </a:ext>
            </a:extLst>
          </p:cNvPr>
          <p:cNvSpPr>
            <a:spLocks noGrp="1"/>
          </p:cNvSpPr>
          <p:nvPr>
            <p:ph idx="1"/>
          </p:nvPr>
        </p:nvSpPr>
        <p:spPr>
          <a:xfrm>
            <a:off x="98854" y="1137893"/>
            <a:ext cx="11715176" cy="1497105"/>
          </a:xfrm>
        </p:spPr>
        <p:txBody>
          <a:bodyPr>
            <a:normAutofit/>
          </a:bodyPr>
          <a:lstStyle/>
          <a:p>
            <a:pPr marL="685800" indent="-457200" algn="ctr" rtl="1">
              <a:lnSpc>
                <a:spcPct val="150000"/>
              </a:lnSpc>
              <a:spcAft>
                <a:spcPts val="1000"/>
              </a:spcAft>
              <a:buFont typeface="+mj-lt"/>
              <a:buAutoNum type="arabicPeriod"/>
            </a:pPr>
            <a:r>
              <a:rPr lang="he-IL" sz="2400" dirty="0">
                <a:latin typeface="Guttman Yad-Brush" panose="02010401010101010101" pitchFamily="2" charset="-79"/>
                <a:cs typeface="Guttman Yad-Brush" panose="02010401010101010101" pitchFamily="2" charset="-79"/>
              </a:rPr>
              <a:t>אילו </a:t>
            </a:r>
            <a:r>
              <a:rPr lang="he-IL" sz="2400" dirty="0" err="1">
                <a:latin typeface="Guttman Yad-Brush" panose="02010401010101010101" pitchFamily="2" charset="-79"/>
                <a:cs typeface="Guttman Yad-Brush" panose="02010401010101010101" pitchFamily="2" charset="-79"/>
              </a:rPr>
              <a:t>רלציות</a:t>
            </a:r>
            <a:r>
              <a:rPr lang="he-IL" sz="2400" dirty="0">
                <a:latin typeface="Guttman Yad-Brush" panose="02010401010101010101" pitchFamily="2" charset="-79"/>
                <a:cs typeface="Guttman Yad-Brush" panose="02010401010101010101" pitchFamily="2" charset="-79"/>
              </a:rPr>
              <a:t> (טבלאות ותכונות) הייתם יוצרים לצורך דאטה-</a:t>
            </a:r>
            <a:r>
              <a:rPr lang="he-IL" sz="2400" dirty="0" err="1">
                <a:latin typeface="Guttman Yad-Brush" panose="02010401010101010101" pitchFamily="2" charset="-79"/>
                <a:cs typeface="Guttman Yad-Brush" panose="02010401010101010101" pitchFamily="2" charset="-79"/>
              </a:rPr>
              <a:t>בייס</a:t>
            </a:r>
            <a:r>
              <a:rPr lang="he-IL" sz="2400" dirty="0">
                <a:latin typeface="Guttman Yad-Brush" panose="02010401010101010101" pitchFamily="2" charset="-79"/>
                <a:cs typeface="Guttman Yad-Brush" panose="02010401010101010101" pitchFamily="2" charset="-79"/>
              </a:rPr>
              <a:t> במבנה </a:t>
            </a:r>
            <a:r>
              <a:rPr lang="he-IL" sz="2400" dirty="0" err="1">
                <a:latin typeface="Guttman Yad-Brush" panose="02010401010101010101" pitchFamily="2" charset="-79"/>
                <a:cs typeface="Guttman Yad-Brush" panose="02010401010101010101" pitchFamily="2" charset="-79"/>
              </a:rPr>
              <a:t>הרלציוני</a:t>
            </a:r>
            <a:r>
              <a:rPr lang="he-IL" sz="2400" dirty="0">
                <a:latin typeface="Guttman Yad-Brush" panose="02010401010101010101" pitchFamily="2" charset="-79"/>
                <a:cs typeface="Guttman Yad-Brush" panose="02010401010101010101" pitchFamily="2" charset="-79"/>
              </a:rPr>
              <a:t>? (יש לוודא רמת נרמול </a:t>
            </a:r>
            <a:r>
              <a:rPr lang="en-US" sz="2400" dirty="0">
                <a:latin typeface="Calibri" panose="020F0502020204030204" pitchFamily="34" charset="0"/>
                <a:cs typeface="Guttman Yad-Brush" panose="02010401010101010101" pitchFamily="2" charset="-79"/>
              </a:rPr>
              <a:t>4NF</a:t>
            </a:r>
            <a:r>
              <a:rPr lang="he-IL" sz="2400" dirty="0">
                <a:latin typeface="Guttman Yad-Brush" panose="02010401010101010101" pitchFamily="2" charset="-79"/>
                <a:cs typeface="Guttman Yad-Brush" panose="02010401010101010101" pitchFamily="2" charset="-79"/>
              </a:rPr>
              <a:t>)</a:t>
            </a:r>
            <a:r>
              <a:rPr lang="en-US" sz="2400" dirty="0">
                <a:latin typeface="Calibri" panose="020F0502020204030204" pitchFamily="34" charset="0"/>
                <a:cs typeface="Guttman Yad-Brush" panose="02010401010101010101" pitchFamily="2" charset="-79"/>
              </a:rPr>
              <a:t>  </a:t>
            </a:r>
            <a:r>
              <a:rPr lang="he-IL" sz="2400" dirty="0">
                <a:latin typeface="Guttman Yad-Brush" panose="02010401010101010101" pitchFamily="2" charset="-79"/>
                <a:cs typeface="Guttman Yad-Brush" panose="02010401010101010101" pitchFamily="2" charset="-79"/>
              </a:rPr>
              <a:t>(12 נק')</a:t>
            </a:r>
          </a:p>
          <a:p>
            <a:pPr marL="685800" indent="-457200" algn="r" rtl="1">
              <a:lnSpc>
                <a:spcPct val="150000"/>
              </a:lnSpc>
              <a:spcAft>
                <a:spcPts val="100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indent="-457200" algn="r" rtl="1">
              <a:lnSpc>
                <a:spcPct val="150000"/>
              </a:lnSpc>
              <a:spcAft>
                <a:spcPts val="1000"/>
              </a:spcAft>
              <a:buFont typeface="+mj-lt"/>
              <a:buAutoNum type="arabicPeriod"/>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2 -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Normalization + Relational DB + Cassandra</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(20 נק')</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a:t>
            </a:r>
            <a:endParaRPr lang="he-IL"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4" name="תיבת טקסט 3">
            <a:extLst>
              <a:ext uri="{FF2B5EF4-FFF2-40B4-BE49-F238E27FC236}">
                <a16:creationId xmlns:a16="http://schemas.microsoft.com/office/drawing/2014/main" id="{CFE0D8DE-2278-460F-95D8-74AD59D7BD0F}"/>
              </a:ext>
            </a:extLst>
          </p:cNvPr>
          <p:cNvSpPr txBox="1"/>
          <p:nvPr/>
        </p:nvSpPr>
        <p:spPr>
          <a:xfrm>
            <a:off x="3264242" y="2717606"/>
            <a:ext cx="5384399" cy="1446550"/>
          </a:xfrm>
          <a:prstGeom prst="rect">
            <a:avLst/>
          </a:prstGeom>
          <a:noFill/>
        </p:spPr>
        <p:txBody>
          <a:bodyPr wrap="square" rtlCol="1">
            <a:spAutoFit/>
          </a:bodyPr>
          <a:lstStyle/>
          <a:p>
            <a:r>
              <a:rPr lang="en-US" sz="2200" dirty="0"/>
              <a:t>Printers(</a:t>
            </a:r>
            <a:r>
              <a:rPr lang="en-US" sz="2200" u="sng" dirty="0"/>
              <a:t>P_ID</a:t>
            </a:r>
            <a:r>
              <a:rPr lang="en-US" sz="2200" dirty="0"/>
              <a:t>, Company, Model, M_ID, R_ID)</a:t>
            </a:r>
          </a:p>
          <a:p>
            <a:r>
              <a:rPr lang="en-US" sz="2200" dirty="0"/>
              <a:t>Rooms(</a:t>
            </a:r>
            <a:r>
              <a:rPr lang="en-US" sz="2200" u="sng" dirty="0"/>
              <a:t>R_ID</a:t>
            </a:r>
            <a:r>
              <a:rPr lang="en-US" sz="2200" dirty="0"/>
              <a:t>, Faculty)</a:t>
            </a:r>
          </a:p>
          <a:p>
            <a:r>
              <a:rPr lang="en-US" sz="2200" dirty="0"/>
              <a:t>Manager(</a:t>
            </a:r>
            <a:r>
              <a:rPr lang="en-US" sz="2200" u="sng" dirty="0"/>
              <a:t>M_ID</a:t>
            </a:r>
            <a:r>
              <a:rPr lang="en-US" sz="2200" dirty="0"/>
              <a:t>, </a:t>
            </a:r>
            <a:r>
              <a:rPr lang="en-US" sz="2200" dirty="0" err="1"/>
              <a:t>First_name</a:t>
            </a:r>
            <a:r>
              <a:rPr lang="en-US" sz="2200" dirty="0"/>
              <a:t>, </a:t>
            </a:r>
            <a:r>
              <a:rPr lang="en-US" sz="2200" dirty="0" err="1"/>
              <a:t>Last_name</a:t>
            </a:r>
            <a:r>
              <a:rPr lang="en-US" sz="2200" dirty="0"/>
              <a:t>)</a:t>
            </a:r>
          </a:p>
          <a:p>
            <a:r>
              <a:rPr lang="en-US" sz="2200" dirty="0" err="1"/>
              <a:t>Manager_phoons</a:t>
            </a:r>
            <a:r>
              <a:rPr lang="en-US" sz="2200" dirty="0"/>
              <a:t>(M_ID, </a:t>
            </a:r>
            <a:r>
              <a:rPr lang="en-US" sz="2200" u="sng" dirty="0" err="1"/>
              <a:t>Phon_Number</a:t>
            </a:r>
            <a:r>
              <a:rPr lang="en-US" sz="2200" dirty="0"/>
              <a:t>)</a:t>
            </a:r>
            <a:endParaRPr lang="he-IL" sz="2200" dirty="0"/>
          </a:p>
        </p:txBody>
      </p:sp>
    </p:spTree>
    <p:extLst>
      <p:ext uri="{BB962C8B-B14F-4D97-AF65-F5344CB8AC3E}">
        <p14:creationId xmlns:p14="http://schemas.microsoft.com/office/powerpoint/2010/main" val="341749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2 -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Normalization + Relational DB + Cassandra</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(20 נק')</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a:t>
            </a:r>
            <a:endParaRPr lang="he-IL"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5" name="מציין מיקום תוכן 2">
            <a:extLst>
              <a:ext uri="{FF2B5EF4-FFF2-40B4-BE49-F238E27FC236}">
                <a16:creationId xmlns:a16="http://schemas.microsoft.com/office/drawing/2014/main" id="{CB944DF0-8CEE-4D5C-8B29-50F10EC29ACD}"/>
              </a:ext>
            </a:extLst>
          </p:cNvPr>
          <p:cNvSpPr txBox="1">
            <a:spLocks/>
          </p:cNvSpPr>
          <p:nvPr/>
        </p:nvSpPr>
        <p:spPr>
          <a:xfrm>
            <a:off x="98854" y="1365773"/>
            <a:ext cx="11715176" cy="5283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r" rtl="1">
              <a:lnSpc>
                <a:spcPct val="150000"/>
              </a:lnSpc>
              <a:spcAft>
                <a:spcPts val="1000"/>
              </a:spcAft>
              <a:buFont typeface="Arial" panose="020B0604020202020204" pitchFamily="34" charset="0"/>
              <a:buNone/>
            </a:pPr>
            <a:r>
              <a:rPr lang="he-IL" sz="2200" dirty="0">
                <a:latin typeface="Guttman Yad-Brush" panose="02010401010101010101" pitchFamily="2" charset="-79"/>
                <a:cs typeface="Guttman Yad-Brush" panose="02010401010101010101" pitchFamily="2" charset="-79"/>
              </a:rPr>
              <a:t>נבדוק רמת נורמליזציה עבור כל טבלה:</a:t>
            </a:r>
          </a:p>
          <a:p>
            <a:pPr marL="0" indent="0">
              <a:buNone/>
            </a:pPr>
            <a:r>
              <a:rPr lang="en-US" sz="2200" dirty="0"/>
              <a:t>Printers(</a:t>
            </a:r>
            <a:r>
              <a:rPr lang="en-US" sz="2200" u="sng" dirty="0"/>
              <a:t>P_ID</a:t>
            </a:r>
            <a:r>
              <a:rPr lang="en-US" sz="2200" dirty="0"/>
              <a:t>, Company, Model, M_ID, R_ID)</a:t>
            </a:r>
          </a:p>
          <a:p>
            <a:pPr marL="685800" indent="-457200" algn="r" rtl="1">
              <a:lnSpc>
                <a:spcPct val="150000"/>
              </a:lnSpc>
              <a:spcAft>
                <a:spcPts val="1000"/>
              </a:spcAft>
              <a:buFont typeface="Wingdings" panose="05000000000000000000" pitchFamily="2" charset="2"/>
              <a:buChar char="ü"/>
            </a:pPr>
            <a:r>
              <a:rPr lang="en-US" sz="2200" dirty="0"/>
              <a:t>NF1</a:t>
            </a:r>
            <a:r>
              <a:rPr lang="he-IL" sz="2200" dirty="0"/>
              <a:t> - אין שדות מחושבים או מורכבים.</a:t>
            </a:r>
          </a:p>
          <a:p>
            <a:pPr marL="685800" indent="-457200" algn="r" rtl="1">
              <a:lnSpc>
                <a:spcPct val="150000"/>
              </a:lnSpc>
              <a:spcAft>
                <a:spcPts val="1000"/>
              </a:spcAft>
              <a:buFont typeface="Wingdings" panose="05000000000000000000" pitchFamily="2" charset="2"/>
              <a:buChar char="ü"/>
            </a:pPr>
            <a:r>
              <a:rPr lang="en-US" sz="2200" dirty="0"/>
              <a:t>NF2</a:t>
            </a:r>
            <a:r>
              <a:rPr lang="he-IL" sz="2200" dirty="0"/>
              <a:t> – אין </a:t>
            </a:r>
            <a:r>
              <a:rPr lang="en-US" sz="2200" dirty="0"/>
              <a:t>non-prime</a:t>
            </a:r>
            <a:r>
              <a:rPr lang="he-IL" sz="2200" dirty="0"/>
              <a:t> שתלוי בתת קבוצה של </a:t>
            </a:r>
            <a:r>
              <a:rPr lang="en-US" sz="2200" dirty="0"/>
              <a:t>candidate-key</a:t>
            </a:r>
            <a:r>
              <a:rPr lang="he-IL" sz="2200" dirty="0"/>
              <a:t>.</a:t>
            </a:r>
          </a:p>
          <a:p>
            <a:pPr marL="685800" indent="-457200" algn="r" rtl="1">
              <a:lnSpc>
                <a:spcPct val="150000"/>
              </a:lnSpc>
              <a:spcAft>
                <a:spcPts val="1000"/>
              </a:spcAft>
              <a:buFont typeface="Wingdings" panose="05000000000000000000" pitchFamily="2" charset="2"/>
              <a:buChar char="ü"/>
            </a:pPr>
            <a:r>
              <a:rPr lang="en-US" sz="2200" dirty="0"/>
              <a:t>NF3</a:t>
            </a:r>
            <a:r>
              <a:rPr lang="he-IL" sz="2200" dirty="0"/>
              <a:t> – אין </a:t>
            </a:r>
            <a:r>
              <a:rPr lang="en-US" sz="2200" dirty="0"/>
              <a:t>non-prime</a:t>
            </a:r>
            <a:r>
              <a:rPr lang="he-IL" sz="2200" dirty="0"/>
              <a:t> שתלוי בקבוצה שאינה </a:t>
            </a:r>
            <a:r>
              <a:rPr lang="en-US" sz="2200" dirty="0"/>
              <a:t>super-key</a:t>
            </a:r>
            <a:r>
              <a:rPr lang="he-IL" sz="2200" dirty="0"/>
              <a:t>.</a:t>
            </a:r>
          </a:p>
          <a:p>
            <a:pPr marL="685800" indent="-457200" algn="r" rtl="1">
              <a:lnSpc>
                <a:spcPct val="150000"/>
              </a:lnSpc>
              <a:spcAft>
                <a:spcPts val="1000"/>
              </a:spcAft>
              <a:buFont typeface="Wingdings" panose="05000000000000000000" pitchFamily="2" charset="2"/>
              <a:buChar char="ü"/>
            </a:pPr>
            <a:r>
              <a:rPr lang="en-US" sz="2200" dirty="0"/>
              <a:t>NF3.5</a:t>
            </a:r>
            <a:r>
              <a:rPr lang="he-IL" sz="2200" dirty="0"/>
              <a:t> – כל קבוצה שגוררת קבוצה זרה אחרת היא </a:t>
            </a:r>
            <a:r>
              <a:rPr lang="en-US" sz="2200" dirty="0"/>
              <a:t>super-key</a:t>
            </a:r>
            <a:r>
              <a:rPr lang="he-IL" sz="2200" dirty="0"/>
              <a:t>.</a:t>
            </a:r>
          </a:p>
          <a:p>
            <a:pPr marL="685800" indent="-457200" algn="r" rtl="1">
              <a:lnSpc>
                <a:spcPct val="150000"/>
              </a:lnSpc>
              <a:spcAft>
                <a:spcPts val="1000"/>
              </a:spcAft>
              <a:buFont typeface="Wingdings" panose="05000000000000000000" pitchFamily="2" charset="2"/>
              <a:buChar char="ü"/>
            </a:pPr>
            <a:r>
              <a:rPr lang="en-US" sz="2200" dirty="0"/>
              <a:t>NF4</a:t>
            </a:r>
            <a:r>
              <a:rPr lang="he-IL" sz="2200" dirty="0"/>
              <a:t> - אין יותר מתלות רב ערכית אחת.</a:t>
            </a:r>
          </a:p>
          <a:p>
            <a:pPr marL="685800" indent="-457200" algn="r" rtl="1">
              <a:lnSpc>
                <a:spcPct val="150000"/>
              </a:lnSpc>
              <a:spcAft>
                <a:spcPts val="1000"/>
              </a:spcAft>
              <a:buFont typeface="Wingdings" panose="05000000000000000000" pitchFamily="2" charset="2"/>
              <a:buChar char="ü"/>
            </a:pPr>
            <a:endParaRPr lang="en-US" sz="2200" dirty="0"/>
          </a:p>
          <a:p>
            <a:pPr indent="0" algn="r" rtl="1">
              <a:lnSpc>
                <a:spcPct val="150000"/>
              </a:lnSpc>
              <a:spcAft>
                <a:spcPts val="1000"/>
              </a:spcAft>
              <a:buFont typeface="Arial" panose="020B0604020202020204" pitchFamily="34" charset="0"/>
              <a:buNone/>
            </a:pPr>
            <a:endParaRPr lang="he-IL" sz="2200" dirty="0">
              <a:latin typeface="Guttman Yad-Brush" panose="02010401010101010101" pitchFamily="2" charset="-79"/>
              <a:cs typeface="Guttman Yad-Brush" panose="02010401010101010101" pitchFamily="2" charset="-79"/>
            </a:endParaRPr>
          </a:p>
          <a:p>
            <a:pPr indent="0" algn="r" rtl="1">
              <a:lnSpc>
                <a:spcPct val="150000"/>
              </a:lnSpc>
              <a:spcAft>
                <a:spcPts val="1000"/>
              </a:spcAft>
              <a:buFont typeface="Arial" panose="020B0604020202020204" pitchFamily="34" charset="0"/>
              <a:buNone/>
            </a:pPr>
            <a:endParaRPr lang="he-IL" sz="2200" dirty="0">
              <a:latin typeface="Guttman Yad-Brush" panose="02010401010101010101" pitchFamily="2" charset="-79"/>
              <a:cs typeface="Guttman Yad-Brush" panose="02010401010101010101" pitchFamily="2" charset="-79"/>
            </a:endParaRPr>
          </a:p>
          <a:p>
            <a:pPr marL="685800" indent="-457200" algn="r" rtl="1">
              <a:lnSpc>
                <a:spcPct val="150000"/>
              </a:lnSpc>
              <a:spcAft>
                <a:spcPts val="1000"/>
              </a:spcAft>
              <a:buFont typeface="+mj-lt"/>
              <a:buAutoNum type="arabicPeriod"/>
            </a:pPr>
            <a:endParaRPr lang="en-US" sz="2200" dirty="0">
              <a:latin typeface="Calibri" panose="020F0502020204030204" pitchFamily="34" charset="0"/>
              <a:ea typeface="Calibri" panose="020F0502020204030204" pitchFamily="34" charset="0"/>
              <a:cs typeface="Arial" panose="020B0604020202020204" pitchFamily="34" charset="0"/>
            </a:endParaRPr>
          </a:p>
          <a:p>
            <a:pPr marL="685800" indent="-457200" algn="r" rtl="1">
              <a:lnSpc>
                <a:spcPct val="150000"/>
              </a:lnSpc>
              <a:spcAft>
                <a:spcPts val="1000"/>
              </a:spcAft>
              <a:buFont typeface="+mj-lt"/>
              <a:buAutoNum type="arabicPeriod"/>
            </a:pPr>
            <a:endParaRPr lang="en-US" sz="22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6098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2 -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Normalization + Relational DB + Cassandra</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(20 נק')</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a:t>
            </a:r>
            <a:endParaRPr lang="he-IL"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7" name="מציין מיקום תוכן 2">
            <a:extLst>
              <a:ext uri="{FF2B5EF4-FFF2-40B4-BE49-F238E27FC236}">
                <a16:creationId xmlns:a16="http://schemas.microsoft.com/office/drawing/2014/main" id="{E9B16F45-7924-418C-98F5-F257CF0D6D63}"/>
              </a:ext>
            </a:extLst>
          </p:cNvPr>
          <p:cNvSpPr txBox="1">
            <a:spLocks/>
          </p:cNvSpPr>
          <p:nvPr/>
        </p:nvSpPr>
        <p:spPr>
          <a:xfrm>
            <a:off x="98854" y="1365773"/>
            <a:ext cx="11715176" cy="5283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r" rtl="1">
              <a:lnSpc>
                <a:spcPct val="150000"/>
              </a:lnSpc>
              <a:spcAft>
                <a:spcPts val="1000"/>
              </a:spcAft>
              <a:buFont typeface="Arial" panose="020B0604020202020204" pitchFamily="34" charset="0"/>
              <a:buNone/>
            </a:pPr>
            <a:r>
              <a:rPr lang="he-IL" sz="2200" dirty="0">
                <a:latin typeface="Guttman Yad-Brush" panose="02010401010101010101" pitchFamily="2" charset="-79"/>
                <a:cs typeface="Guttman Yad-Brush" panose="02010401010101010101" pitchFamily="2" charset="-79"/>
              </a:rPr>
              <a:t>נבדוק רמת נורמליזציה עבור כל טבלה:</a:t>
            </a:r>
          </a:p>
          <a:p>
            <a:pPr marL="0" indent="0">
              <a:buNone/>
            </a:pPr>
            <a:r>
              <a:rPr lang="en-US" sz="2200" dirty="0"/>
              <a:t>Rooms(</a:t>
            </a:r>
            <a:r>
              <a:rPr lang="en-US" sz="2200" u="sng" dirty="0"/>
              <a:t>R_ID</a:t>
            </a:r>
            <a:r>
              <a:rPr lang="en-US" sz="2200" dirty="0"/>
              <a:t>, Faculty)</a:t>
            </a:r>
          </a:p>
          <a:p>
            <a:pPr marL="685800" indent="-457200" algn="r" rtl="1">
              <a:lnSpc>
                <a:spcPct val="150000"/>
              </a:lnSpc>
              <a:spcAft>
                <a:spcPts val="1000"/>
              </a:spcAft>
              <a:buFont typeface="Wingdings" panose="05000000000000000000" pitchFamily="2" charset="2"/>
              <a:buChar char="ü"/>
            </a:pPr>
            <a:r>
              <a:rPr lang="en-US" sz="2200" dirty="0"/>
              <a:t>NF1</a:t>
            </a:r>
            <a:r>
              <a:rPr lang="he-IL" sz="2200" dirty="0"/>
              <a:t> - אין שדות מחושבים או מורכבים.</a:t>
            </a:r>
          </a:p>
          <a:p>
            <a:pPr marL="685800" indent="-457200" algn="r" rtl="1">
              <a:lnSpc>
                <a:spcPct val="150000"/>
              </a:lnSpc>
              <a:spcAft>
                <a:spcPts val="1000"/>
              </a:spcAft>
              <a:buFont typeface="Wingdings" panose="05000000000000000000" pitchFamily="2" charset="2"/>
              <a:buChar char="ü"/>
            </a:pPr>
            <a:r>
              <a:rPr lang="en-US" sz="2200" dirty="0"/>
              <a:t>NF2</a:t>
            </a:r>
            <a:r>
              <a:rPr lang="he-IL" sz="2200" dirty="0"/>
              <a:t> – אין </a:t>
            </a:r>
            <a:r>
              <a:rPr lang="en-US" sz="2200" dirty="0"/>
              <a:t>non-prime</a:t>
            </a:r>
            <a:r>
              <a:rPr lang="he-IL" sz="2200" dirty="0"/>
              <a:t> שתלוי בתת קבוצה של </a:t>
            </a:r>
            <a:r>
              <a:rPr lang="en-US" sz="2200" dirty="0"/>
              <a:t>candidate-key</a:t>
            </a:r>
            <a:r>
              <a:rPr lang="he-IL" sz="2200" dirty="0"/>
              <a:t>.</a:t>
            </a:r>
          </a:p>
          <a:p>
            <a:pPr marL="685800" indent="-457200" algn="r" rtl="1">
              <a:lnSpc>
                <a:spcPct val="150000"/>
              </a:lnSpc>
              <a:spcAft>
                <a:spcPts val="1000"/>
              </a:spcAft>
              <a:buFont typeface="Wingdings" panose="05000000000000000000" pitchFamily="2" charset="2"/>
              <a:buChar char="ü"/>
            </a:pPr>
            <a:r>
              <a:rPr lang="en-US" sz="2200" dirty="0"/>
              <a:t>NF3</a:t>
            </a:r>
            <a:r>
              <a:rPr lang="he-IL" sz="2200" dirty="0"/>
              <a:t> – אין </a:t>
            </a:r>
            <a:r>
              <a:rPr lang="en-US" sz="2200" dirty="0"/>
              <a:t>non-prime</a:t>
            </a:r>
            <a:r>
              <a:rPr lang="he-IL" sz="2200" dirty="0"/>
              <a:t> שתלוי בקבוצה שאינה </a:t>
            </a:r>
            <a:r>
              <a:rPr lang="en-US" sz="2200" dirty="0"/>
              <a:t>super-key</a:t>
            </a:r>
            <a:r>
              <a:rPr lang="he-IL" sz="2200" dirty="0"/>
              <a:t>.</a:t>
            </a:r>
          </a:p>
          <a:p>
            <a:pPr marL="685800" indent="-457200" algn="r" rtl="1">
              <a:lnSpc>
                <a:spcPct val="150000"/>
              </a:lnSpc>
              <a:spcAft>
                <a:spcPts val="1000"/>
              </a:spcAft>
              <a:buFont typeface="Wingdings" panose="05000000000000000000" pitchFamily="2" charset="2"/>
              <a:buChar char="ü"/>
            </a:pPr>
            <a:r>
              <a:rPr lang="en-US" sz="2200" dirty="0"/>
              <a:t>NF3.5</a:t>
            </a:r>
            <a:r>
              <a:rPr lang="he-IL" sz="2200" dirty="0"/>
              <a:t> – כל קבוצה שגוררת קבוצה זרה אחרת היא </a:t>
            </a:r>
            <a:r>
              <a:rPr lang="en-US" sz="2200" dirty="0"/>
              <a:t>super-key</a:t>
            </a:r>
            <a:r>
              <a:rPr lang="he-IL" sz="2200" dirty="0"/>
              <a:t>.</a:t>
            </a:r>
          </a:p>
          <a:p>
            <a:pPr marL="685800" indent="-457200" algn="r" rtl="1">
              <a:lnSpc>
                <a:spcPct val="150000"/>
              </a:lnSpc>
              <a:spcAft>
                <a:spcPts val="1000"/>
              </a:spcAft>
              <a:buFont typeface="Wingdings" panose="05000000000000000000" pitchFamily="2" charset="2"/>
              <a:buChar char="ü"/>
            </a:pPr>
            <a:r>
              <a:rPr lang="en-US" sz="2200" dirty="0"/>
              <a:t>NF4</a:t>
            </a:r>
            <a:r>
              <a:rPr lang="he-IL" sz="2200" dirty="0"/>
              <a:t> - אין יותר מתלות רב ערכית אחת.</a:t>
            </a:r>
          </a:p>
          <a:p>
            <a:pPr marL="685800" indent="-457200" algn="r" rtl="1">
              <a:lnSpc>
                <a:spcPct val="150000"/>
              </a:lnSpc>
              <a:spcAft>
                <a:spcPts val="1000"/>
              </a:spcAft>
              <a:buFont typeface="Wingdings" panose="05000000000000000000" pitchFamily="2" charset="2"/>
              <a:buChar char="ü"/>
            </a:pPr>
            <a:endParaRPr lang="en-US" sz="2200" dirty="0"/>
          </a:p>
          <a:p>
            <a:pPr indent="0" algn="r" rtl="1">
              <a:lnSpc>
                <a:spcPct val="150000"/>
              </a:lnSpc>
              <a:spcAft>
                <a:spcPts val="1000"/>
              </a:spcAft>
              <a:buFont typeface="Arial" panose="020B0604020202020204" pitchFamily="34" charset="0"/>
              <a:buNone/>
            </a:pPr>
            <a:endParaRPr lang="he-IL" sz="2200" dirty="0">
              <a:latin typeface="Guttman Yad-Brush" panose="02010401010101010101" pitchFamily="2" charset="-79"/>
              <a:cs typeface="Guttman Yad-Brush" panose="02010401010101010101" pitchFamily="2" charset="-79"/>
            </a:endParaRPr>
          </a:p>
          <a:p>
            <a:pPr indent="0" algn="r" rtl="1">
              <a:lnSpc>
                <a:spcPct val="150000"/>
              </a:lnSpc>
              <a:spcAft>
                <a:spcPts val="1000"/>
              </a:spcAft>
              <a:buFont typeface="Arial" panose="020B0604020202020204" pitchFamily="34" charset="0"/>
              <a:buNone/>
            </a:pPr>
            <a:endParaRPr lang="he-IL" sz="2200" dirty="0">
              <a:latin typeface="Guttman Yad-Brush" panose="02010401010101010101" pitchFamily="2" charset="-79"/>
              <a:cs typeface="Guttman Yad-Brush" panose="02010401010101010101" pitchFamily="2" charset="-79"/>
            </a:endParaRPr>
          </a:p>
          <a:p>
            <a:pPr marL="685800" indent="-457200" algn="r" rtl="1">
              <a:lnSpc>
                <a:spcPct val="150000"/>
              </a:lnSpc>
              <a:spcAft>
                <a:spcPts val="1000"/>
              </a:spcAft>
              <a:buFont typeface="+mj-lt"/>
              <a:buAutoNum type="arabicPeriod"/>
            </a:pPr>
            <a:endParaRPr lang="en-US" sz="2200" dirty="0">
              <a:latin typeface="Calibri" panose="020F0502020204030204" pitchFamily="34" charset="0"/>
              <a:ea typeface="Calibri" panose="020F0502020204030204" pitchFamily="34" charset="0"/>
              <a:cs typeface="Arial" panose="020B0604020202020204" pitchFamily="34" charset="0"/>
            </a:endParaRPr>
          </a:p>
          <a:p>
            <a:pPr marL="685800" indent="-457200" algn="r" rtl="1">
              <a:lnSpc>
                <a:spcPct val="150000"/>
              </a:lnSpc>
              <a:spcAft>
                <a:spcPts val="1000"/>
              </a:spcAft>
              <a:buFont typeface="+mj-lt"/>
              <a:buAutoNum type="arabicPeriod"/>
            </a:pPr>
            <a:endParaRPr lang="en-US" sz="22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4852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71D477E-A01F-442D-8811-E34CFD2DBB48}"/>
              </a:ext>
            </a:extLst>
          </p:cNvPr>
          <p:cNvSpPr>
            <a:spLocks noGrp="1"/>
          </p:cNvSpPr>
          <p:nvPr>
            <p:ph idx="1"/>
          </p:nvPr>
        </p:nvSpPr>
        <p:spPr>
          <a:xfrm>
            <a:off x="98854" y="1137893"/>
            <a:ext cx="11715176" cy="5283658"/>
          </a:xfrm>
        </p:spPr>
        <p:txBody>
          <a:bodyPr>
            <a:normAutofit fontScale="92500"/>
          </a:bodyPr>
          <a:lstStyle/>
          <a:p>
            <a:pPr indent="0" algn="r" rtl="1">
              <a:lnSpc>
                <a:spcPct val="150000"/>
              </a:lnSpc>
              <a:spcAft>
                <a:spcPts val="1000"/>
              </a:spcAft>
              <a:buNone/>
            </a:pPr>
            <a:r>
              <a:rPr lang="he-IL" sz="2400" dirty="0">
                <a:latin typeface="Guttman Yad-Brush" panose="02010401010101010101" pitchFamily="2" charset="-79"/>
                <a:cs typeface="Guttman Yad-Brush" panose="02010401010101010101" pitchFamily="2" charset="-79"/>
              </a:rPr>
              <a:t>נבדוק רמת נורמליזציה עבור כל טבלה:</a:t>
            </a:r>
          </a:p>
          <a:p>
            <a:pPr indent="0" algn="l">
              <a:lnSpc>
                <a:spcPct val="150000"/>
              </a:lnSpc>
              <a:spcAft>
                <a:spcPts val="1000"/>
              </a:spcAft>
              <a:buNone/>
            </a:pPr>
            <a:r>
              <a:rPr lang="en-US" sz="2400" dirty="0"/>
              <a:t>Manager(</a:t>
            </a:r>
            <a:r>
              <a:rPr lang="en-US" sz="2400" u="sng" dirty="0"/>
              <a:t>M_ID</a:t>
            </a:r>
            <a:r>
              <a:rPr lang="en-US" sz="2400" dirty="0"/>
              <a:t>, </a:t>
            </a:r>
            <a:r>
              <a:rPr lang="en-US" sz="2400" dirty="0" err="1"/>
              <a:t>First_name</a:t>
            </a:r>
            <a:r>
              <a:rPr lang="en-US" sz="2400" dirty="0"/>
              <a:t>, </a:t>
            </a:r>
            <a:r>
              <a:rPr lang="en-US" sz="2400" dirty="0" err="1"/>
              <a:t>Last_name</a:t>
            </a:r>
            <a:r>
              <a:rPr lang="en-US" sz="2400" dirty="0"/>
              <a:t>)</a:t>
            </a:r>
          </a:p>
          <a:p>
            <a:pPr marL="685800" indent="-457200" algn="r" rtl="1">
              <a:lnSpc>
                <a:spcPct val="150000"/>
              </a:lnSpc>
              <a:spcAft>
                <a:spcPts val="1000"/>
              </a:spcAft>
              <a:buFont typeface="Wingdings" panose="05000000000000000000" pitchFamily="2" charset="2"/>
              <a:buChar char="ü"/>
            </a:pPr>
            <a:r>
              <a:rPr lang="en-US" sz="2400" dirty="0"/>
              <a:t>NF1</a:t>
            </a:r>
            <a:r>
              <a:rPr lang="he-IL" sz="2400" dirty="0"/>
              <a:t> - אין שדות מחושבים או מורכבים.</a:t>
            </a:r>
          </a:p>
          <a:p>
            <a:pPr marL="685800" indent="-457200" algn="r" rtl="1">
              <a:lnSpc>
                <a:spcPct val="150000"/>
              </a:lnSpc>
              <a:spcAft>
                <a:spcPts val="1000"/>
              </a:spcAft>
              <a:buFont typeface="Wingdings" panose="05000000000000000000" pitchFamily="2" charset="2"/>
              <a:buChar char="ü"/>
            </a:pPr>
            <a:r>
              <a:rPr lang="en-US" sz="2400" dirty="0"/>
              <a:t>NF2</a:t>
            </a:r>
            <a:r>
              <a:rPr lang="he-IL" sz="2400" dirty="0"/>
              <a:t> – אין </a:t>
            </a:r>
            <a:r>
              <a:rPr lang="en-US" sz="2400" dirty="0"/>
              <a:t>non-prime</a:t>
            </a:r>
            <a:r>
              <a:rPr lang="he-IL" sz="2400" dirty="0"/>
              <a:t> שתלוי בתת קבוצה של </a:t>
            </a:r>
            <a:r>
              <a:rPr lang="en-US" sz="2400" dirty="0"/>
              <a:t>candidate-key</a:t>
            </a:r>
            <a:r>
              <a:rPr lang="he-IL" sz="2400" dirty="0"/>
              <a:t>.</a:t>
            </a:r>
          </a:p>
          <a:p>
            <a:pPr marL="685800" indent="-457200" algn="r" rtl="1">
              <a:lnSpc>
                <a:spcPct val="150000"/>
              </a:lnSpc>
              <a:spcAft>
                <a:spcPts val="1000"/>
              </a:spcAft>
              <a:buFont typeface="Wingdings" panose="05000000000000000000" pitchFamily="2" charset="2"/>
              <a:buChar char="ü"/>
            </a:pPr>
            <a:r>
              <a:rPr lang="en-US" sz="2400" dirty="0"/>
              <a:t>NF3</a:t>
            </a:r>
            <a:r>
              <a:rPr lang="he-IL" sz="2400" dirty="0"/>
              <a:t> – אין </a:t>
            </a:r>
            <a:r>
              <a:rPr lang="en-US" sz="2400" dirty="0"/>
              <a:t>non-prime</a:t>
            </a:r>
            <a:r>
              <a:rPr lang="he-IL" sz="2400" dirty="0"/>
              <a:t> שתלוי בקבוצה שאינה </a:t>
            </a:r>
            <a:r>
              <a:rPr lang="en-US" sz="2400" dirty="0"/>
              <a:t>super-key</a:t>
            </a:r>
            <a:r>
              <a:rPr lang="he-IL" sz="2400" dirty="0"/>
              <a:t>.</a:t>
            </a:r>
          </a:p>
          <a:p>
            <a:pPr marL="685800" indent="-457200" algn="r" rtl="1">
              <a:lnSpc>
                <a:spcPct val="150000"/>
              </a:lnSpc>
              <a:spcAft>
                <a:spcPts val="1000"/>
              </a:spcAft>
              <a:buFont typeface="Wingdings" panose="05000000000000000000" pitchFamily="2" charset="2"/>
              <a:buChar char="ü"/>
            </a:pPr>
            <a:r>
              <a:rPr lang="en-US" sz="2400" dirty="0"/>
              <a:t>NF3.5</a:t>
            </a:r>
            <a:r>
              <a:rPr lang="he-IL" sz="2400" dirty="0"/>
              <a:t> – כל קבוצה שגוררת קבוצה זרה אחרת היא </a:t>
            </a:r>
            <a:r>
              <a:rPr lang="en-US" sz="2400" dirty="0"/>
              <a:t>super-key</a:t>
            </a:r>
            <a:r>
              <a:rPr lang="he-IL" sz="2400" dirty="0"/>
              <a:t>.</a:t>
            </a:r>
          </a:p>
          <a:p>
            <a:pPr marL="685800" indent="-457200" algn="r" rtl="1">
              <a:lnSpc>
                <a:spcPct val="150000"/>
              </a:lnSpc>
              <a:spcAft>
                <a:spcPts val="1000"/>
              </a:spcAft>
              <a:buFont typeface="Wingdings" panose="05000000000000000000" pitchFamily="2" charset="2"/>
              <a:buChar char="ü"/>
            </a:pPr>
            <a:r>
              <a:rPr lang="en-US" sz="2400" dirty="0"/>
              <a:t>NF4</a:t>
            </a:r>
            <a:r>
              <a:rPr lang="he-IL" sz="2400" dirty="0"/>
              <a:t> - אין יותר מתלות רב ערכית אחת.</a:t>
            </a:r>
          </a:p>
          <a:p>
            <a:pPr marL="685800" indent="-457200" algn="r" rtl="1">
              <a:lnSpc>
                <a:spcPct val="150000"/>
              </a:lnSpc>
              <a:spcAft>
                <a:spcPts val="1000"/>
              </a:spcAft>
              <a:buFont typeface="Wingdings" panose="05000000000000000000" pitchFamily="2" charset="2"/>
              <a:buChar char="ü"/>
            </a:pPr>
            <a:endParaRPr lang="en-US" sz="2400" dirty="0"/>
          </a:p>
          <a:p>
            <a:pPr indent="0" algn="r" rtl="1">
              <a:lnSpc>
                <a:spcPct val="150000"/>
              </a:lnSpc>
              <a:spcAft>
                <a:spcPts val="1000"/>
              </a:spcAft>
              <a:buNone/>
            </a:pPr>
            <a:endParaRPr lang="he-IL" sz="2400" dirty="0">
              <a:latin typeface="Guttman Yad-Brush" panose="02010401010101010101" pitchFamily="2" charset="-79"/>
              <a:cs typeface="Guttman Yad-Brush" panose="02010401010101010101" pitchFamily="2" charset="-79"/>
            </a:endParaRPr>
          </a:p>
          <a:p>
            <a:pPr indent="0" algn="r" rtl="1">
              <a:lnSpc>
                <a:spcPct val="150000"/>
              </a:lnSpc>
              <a:spcAft>
                <a:spcPts val="1000"/>
              </a:spcAft>
              <a:buNone/>
            </a:pPr>
            <a:endParaRPr lang="he-IL" sz="2400" dirty="0">
              <a:latin typeface="Guttman Yad-Brush" panose="02010401010101010101" pitchFamily="2" charset="-79"/>
              <a:cs typeface="Guttman Yad-Brush" panose="02010401010101010101" pitchFamily="2" charset="-79"/>
            </a:endParaRPr>
          </a:p>
          <a:p>
            <a:pPr marL="685800" indent="-457200" algn="r" rtl="1">
              <a:lnSpc>
                <a:spcPct val="150000"/>
              </a:lnSpc>
              <a:spcAft>
                <a:spcPts val="100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indent="-457200" algn="r" rtl="1">
              <a:lnSpc>
                <a:spcPct val="150000"/>
              </a:lnSpc>
              <a:spcAft>
                <a:spcPts val="1000"/>
              </a:spcAft>
              <a:buFont typeface="+mj-lt"/>
              <a:buAutoNum type="arabicPeriod"/>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מלבן 1">
            <a:extLst>
              <a:ext uri="{FF2B5EF4-FFF2-40B4-BE49-F238E27FC236}">
                <a16:creationId xmlns:a16="http://schemas.microsoft.com/office/drawing/2014/main" id="{8980DE8A-E05D-4B99-8C1B-07E2012BC4FC}"/>
              </a:ext>
            </a:extLst>
          </p:cNvPr>
          <p:cNvSpPr/>
          <p:nvPr/>
        </p:nvSpPr>
        <p:spPr>
          <a:xfrm>
            <a:off x="476824" y="436449"/>
            <a:ext cx="11238351" cy="584775"/>
          </a:xfrm>
          <a:prstGeom prst="rect">
            <a:avLst/>
          </a:prstGeom>
          <a:noFill/>
        </p:spPr>
        <p:txBody>
          <a:bodyPr wrap="square" lIns="91440" tIns="45720" rIns="91440" bIns="45720">
            <a:spAutoFit/>
          </a:bodyPr>
          <a:lstStyle/>
          <a:p>
            <a:pPr algn="r" rtl="1"/>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שאלה 2 - </a:t>
            </a:r>
            <a:r>
              <a:rPr lang="en-US"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Normalization + Relational DB + Cassandra</a:t>
            </a:r>
            <a:r>
              <a:rPr lang="he-IL" sz="3200" b="1" u="sng"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Arial" panose="020B0604020202020204" pitchFamily="34" charset="0"/>
              </a:rPr>
              <a:t> (20 נק')</a:t>
            </a:r>
            <a:r>
              <a:rPr lang="en-US" sz="3200" b="1" u="sng" cap="none" spc="0" dirty="0">
                <a:ln w="12700">
                  <a:solidFill>
                    <a:schemeClr val="accent5"/>
                  </a:solidFill>
                  <a:prstDash val="solid"/>
                </a:ln>
                <a:pattFill prst="ltDnDiag">
                  <a:fgClr>
                    <a:schemeClr val="accent5">
                      <a:lumMod val="60000"/>
                      <a:lumOff val="40000"/>
                    </a:schemeClr>
                  </a:fgClr>
                  <a:bgClr>
                    <a:schemeClr val="bg1"/>
                  </a:bgClr>
                </a:pattFill>
                <a:effectLst/>
                <a:latin typeface="Calibri" panose="020F0502020204030204" pitchFamily="34" charset="0"/>
                <a:ea typeface="Times New Roman" panose="02020603050405020304" pitchFamily="18" charset="0"/>
                <a:cs typeface="Arial" panose="020B0604020202020204" pitchFamily="34" charset="0"/>
              </a:rPr>
              <a:t>:</a:t>
            </a:r>
            <a:endParaRPr lang="he-IL" sz="3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42294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2519</Words>
  <Application>Microsoft Office PowerPoint</Application>
  <PresentationFormat>מסך רחב</PresentationFormat>
  <Paragraphs>221</Paragraphs>
  <Slides>21</Slides>
  <Notes>12</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21</vt:i4>
      </vt:variant>
    </vt:vector>
  </HeadingPairs>
  <TitlesOfParts>
    <vt:vector size="27" baseType="lpstr">
      <vt:lpstr>Arial</vt:lpstr>
      <vt:lpstr>Calibri</vt:lpstr>
      <vt:lpstr>Calibri Light</vt:lpstr>
      <vt:lpstr>Guttman Yad-Brush</vt:lpstr>
      <vt:lpstr>Wingdings</vt:lpstr>
      <vt:lpstr>Office Theme</vt:lpstr>
      <vt:lpstr>2019 סמסטר ב' מועד א'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חיה לוינגר</dc:creator>
  <cp:lastModifiedBy>חיה לוינגר</cp:lastModifiedBy>
  <cp:revision>21</cp:revision>
  <dcterms:created xsi:type="dcterms:W3CDTF">2020-06-09T10:50:04Z</dcterms:created>
  <dcterms:modified xsi:type="dcterms:W3CDTF">2021-06-09T19:50:56Z</dcterms:modified>
</cp:coreProperties>
</file>