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6" r:id="rId4"/>
    <p:sldId id="277" r:id="rId5"/>
    <p:sldId id="288" r:id="rId6"/>
    <p:sldId id="272" r:id="rId7"/>
    <p:sldId id="264" r:id="rId8"/>
    <p:sldId id="269" r:id="rId9"/>
    <p:sldId id="270" r:id="rId10"/>
    <p:sldId id="271" r:id="rId11"/>
    <p:sldId id="273" r:id="rId12"/>
    <p:sldId id="283" r:id="rId13"/>
    <p:sldId id="285" r:id="rId14"/>
    <p:sldId id="286" r:id="rId15"/>
    <p:sldId id="287" r:id="rId16"/>
    <p:sldId id="284" r:id="rId17"/>
    <p:sldId id="261" r:id="rId18"/>
    <p:sldId id="262" r:id="rId19"/>
    <p:sldId id="280" r:id="rId20"/>
    <p:sldId id="289" r:id="rId21"/>
    <p:sldId id="290" r:id="rId22"/>
    <p:sldId id="263" r:id="rId23"/>
    <p:sldId id="267" r:id="rId24"/>
    <p:sldId id="281" r:id="rId25"/>
  </p:sldIdLst>
  <p:sldSz cx="9144000" cy="6858000" type="screen4x3"/>
  <p:notesSz cx="6858000" cy="931386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7A10A-B3DB-445F-A4FD-869C74A6A184}" v="111" dt="2021-03-17T19:46:00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78519" autoAdjust="0"/>
  </p:normalViewPr>
  <p:slideViewPr>
    <p:cSldViewPr>
      <p:cViewPr varScale="1">
        <p:scale>
          <a:sx n="67" d="100"/>
          <a:sy n="67" d="100"/>
        </p:scale>
        <p:origin x="19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חיה לוינגר" userId="5d951fd5-b2c4-4aa8-8d82-61ad5dbae658" providerId="ADAL" clId="{E167A10A-B3DB-445F-A4FD-869C74A6A184}"/>
    <pc:docChg chg="custSel addSld modSld">
      <pc:chgData name="חיה לוינגר" userId="5d951fd5-b2c4-4aa8-8d82-61ad5dbae658" providerId="ADAL" clId="{E167A10A-B3DB-445F-A4FD-869C74A6A184}" dt="2021-03-17T19:46:00.474" v="670"/>
      <pc:docMkLst>
        <pc:docMk/>
      </pc:docMkLst>
      <pc:sldChg chg="addSp delSp modSp mod">
        <pc:chgData name="חיה לוינגר" userId="5d951fd5-b2c4-4aa8-8d82-61ad5dbae658" providerId="ADAL" clId="{E167A10A-B3DB-445F-A4FD-869C74A6A184}" dt="2021-03-17T19:03:17.008" v="356" actId="1076"/>
        <pc:sldMkLst>
          <pc:docMk/>
          <pc:sldMk cId="3178893646" sldId="257"/>
        </pc:sldMkLst>
        <pc:spChg chg="add del mod">
          <ac:chgData name="חיה לוינגר" userId="5d951fd5-b2c4-4aa8-8d82-61ad5dbae658" providerId="ADAL" clId="{E167A10A-B3DB-445F-A4FD-869C74A6A184}" dt="2021-03-17T08:44:51.627" v="32" actId="478"/>
          <ac:spMkLst>
            <pc:docMk/>
            <pc:sldMk cId="3178893646" sldId="257"/>
            <ac:spMk id="3" creationId="{565E78DE-46DE-43DF-92FC-269FB4378ABE}"/>
          </ac:spMkLst>
        </pc:spChg>
        <pc:spChg chg="mod">
          <ac:chgData name="חיה לוינגר" userId="5d951fd5-b2c4-4aa8-8d82-61ad5dbae658" providerId="ADAL" clId="{E167A10A-B3DB-445F-A4FD-869C74A6A184}" dt="2021-03-17T19:03:17.008" v="356" actId="1076"/>
          <ac:spMkLst>
            <pc:docMk/>
            <pc:sldMk cId="3178893646" sldId="257"/>
            <ac:spMk id="5" creationId="{00000000-0000-0000-0000-000000000000}"/>
          </ac:spMkLst>
        </pc:spChg>
        <pc:spChg chg="add del mod">
          <ac:chgData name="חיה לוינגר" userId="5d951fd5-b2c4-4aa8-8d82-61ad5dbae658" providerId="ADAL" clId="{E167A10A-B3DB-445F-A4FD-869C74A6A184}" dt="2021-03-17T08:44:53.192" v="33" actId="478"/>
          <ac:spMkLst>
            <pc:docMk/>
            <pc:sldMk cId="3178893646" sldId="257"/>
            <ac:spMk id="8" creationId="{691ABE26-17E5-44AA-85ED-57E9AFD1CC32}"/>
          </ac:spMkLst>
        </pc:spChg>
        <pc:spChg chg="mod">
          <ac:chgData name="חיה לוינגר" userId="5d951fd5-b2c4-4aa8-8d82-61ad5dbae658" providerId="ADAL" clId="{E167A10A-B3DB-445F-A4FD-869C74A6A184}" dt="2021-03-17T08:47:31.654" v="51" actId="1035"/>
          <ac:spMkLst>
            <pc:docMk/>
            <pc:sldMk cId="3178893646" sldId="257"/>
            <ac:spMk id="72" creationId="{00000000-0000-0000-0000-000000000000}"/>
          </ac:spMkLst>
        </pc:spChg>
        <pc:graphicFrameChg chg="mod">
          <ac:chgData name="חיה לוינגר" userId="5d951fd5-b2c4-4aa8-8d82-61ad5dbae658" providerId="ADAL" clId="{E167A10A-B3DB-445F-A4FD-869C74A6A184}" dt="2021-03-17T08:47:23.469" v="46" actId="1035"/>
          <ac:graphicFrameMkLst>
            <pc:docMk/>
            <pc:sldMk cId="3178893646" sldId="257"/>
            <ac:graphicFrameMk id="4" creationId="{00000000-0000-0000-0000-000000000000}"/>
          </ac:graphicFrameMkLst>
        </pc:graphicFrameChg>
        <pc:picChg chg="mod">
          <ac:chgData name="חיה לוינגר" userId="5d951fd5-b2c4-4aa8-8d82-61ad5dbae658" providerId="ADAL" clId="{E167A10A-B3DB-445F-A4FD-869C74A6A184}" dt="2021-03-17T08:47:35.519" v="55" actId="1035"/>
          <ac:picMkLst>
            <pc:docMk/>
            <pc:sldMk cId="3178893646" sldId="257"/>
            <ac:picMk id="6" creationId="{C1165644-DE55-4ACF-AD9B-24600C2D6387}"/>
          </ac:picMkLst>
        </pc:picChg>
        <pc:picChg chg="add del mod">
          <ac:chgData name="חיה לוינגר" userId="5d951fd5-b2c4-4aa8-8d82-61ad5dbae658" providerId="ADAL" clId="{E167A10A-B3DB-445F-A4FD-869C74A6A184}" dt="2021-03-17T08:51:26.459" v="64" actId="478"/>
          <ac:picMkLst>
            <pc:docMk/>
            <pc:sldMk cId="3178893646" sldId="257"/>
            <ac:picMk id="9" creationId="{8112FFE9-7B21-4A7B-A7D9-4871F018E6D4}"/>
          </ac:picMkLst>
        </pc:picChg>
        <pc:picChg chg="add mod">
          <ac:chgData name="חיה לוינגר" userId="5d951fd5-b2c4-4aa8-8d82-61ad5dbae658" providerId="ADAL" clId="{E167A10A-B3DB-445F-A4FD-869C74A6A184}" dt="2021-03-17T08:51:57.106" v="76" actId="1038"/>
          <ac:picMkLst>
            <pc:docMk/>
            <pc:sldMk cId="3178893646" sldId="257"/>
            <ac:picMk id="11" creationId="{F9041C46-7733-41AF-92D2-341789F86858}"/>
          </ac:picMkLst>
        </pc:picChg>
      </pc:sldChg>
      <pc:sldChg chg="modSp mod">
        <pc:chgData name="חיה לוינגר" userId="5d951fd5-b2c4-4aa8-8d82-61ad5dbae658" providerId="ADAL" clId="{E167A10A-B3DB-445F-A4FD-869C74A6A184}" dt="2021-03-17T19:26:54.275" v="384" actId="20577"/>
        <pc:sldMkLst>
          <pc:docMk/>
          <pc:sldMk cId="1621640099" sldId="261"/>
        </pc:sldMkLst>
        <pc:spChg chg="mod">
          <ac:chgData name="חיה לוינגר" userId="5d951fd5-b2c4-4aa8-8d82-61ad5dbae658" providerId="ADAL" clId="{E167A10A-B3DB-445F-A4FD-869C74A6A184}" dt="2021-03-17T19:26:54.275" v="384" actId="20577"/>
          <ac:spMkLst>
            <pc:docMk/>
            <pc:sldMk cId="1621640099" sldId="261"/>
            <ac:spMk id="3" creationId="{00000000-0000-0000-0000-000000000000}"/>
          </ac:spMkLst>
        </pc:spChg>
      </pc:sldChg>
      <pc:sldChg chg="addSp modSp mod modAnim">
        <pc:chgData name="חיה לוינגר" userId="5d951fd5-b2c4-4aa8-8d82-61ad5dbae658" providerId="ADAL" clId="{E167A10A-B3DB-445F-A4FD-869C74A6A184}" dt="2021-03-17T19:38:33.277" v="445"/>
        <pc:sldMkLst>
          <pc:docMk/>
          <pc:sldMk cId="1654419114" sldId="262"/>
        </pc:sldMkLst>
        <pc:spChg chg="add mod">
          <ac:chgData name="חיה לוינגר" userId="5d951fd5-b2c4-4aa8-8d82-61ad5dbae658" providerId="ADAL" clId="{E167A10A-B3DB-445F-A4FD-869C74A6A184}" dt="2021-03-17T19:31:14.147" v="403" actId="13822"/>
          <ac:spMkLst>
            <pc:docMk/>
            <pc:sldMk cId="1654419114" sldId="262"/>
            <ac:spMk id="2" creationId="{9051C788-9A5D-408F-B7F7-07939FC00D45}"/>
          </ac:spMkLst>
        </pc:spChg>
        <pc:spChg chg="mod">
          <ac:chgData name="חיה לוינגר" userId="5d951fd5-b2c4-4aa8-8d82-61ad5dbae658" providerId="ADAL" clId="{E167A10A-B3DB-445F-A4FD-869C74A6A184}" dt="2021-03-17T19:37:27.610" v="441" actId="27636"/>
          <ac:spMkLst>
            <pc:docMk/>
            <pc:sldMk cId="1654419114" sldId="262"/>
            <ac:spMk id="3" creationId="{00000000-0000-0000-0000-000000000000}"/>
          </ac:spMkLst>
        </pc:spChg>
        <pc:spChg chg="add mod">
          <ac:chgData name="חיה לוינגר" userId="5d951fd5-b2c4-4aa8-8d82-61ad5dbae658" providerId="ADAL" clId="{E167A10A-B3DB-445F-A4FD-869C74A6A184}" dt="2021-03-17T19:31:36.777" v="408" actId="13822"/>
          <ac:spMkLst>
            <pc:docMk/>
            <pc:sldMk cId="1654419114" sldId="262"/>
            <ac:spMk id="8" creationId="{9E7903CD-5267-404F-AF3B-139103D577F2}"/>
          </ac:spMkLst>
        </pc:spChg>
        <pc:spChg chg="add mod">
          <ac:chgData name="חיה לוינגר" userId="5d951fd5-b2c4-4aa8-8d82-61ad5dbae658" providerId="ADAL" clId="{E167A10A-B3DB-445F-A4FD-869C74A6A184}" dt="2021-03-17T19:31:24.631" v="405" actId="13822"/>
          <ac:spMkLst>
            <pc:docMk/>
            <pc:sldMk cId="1654419114" sldId="262"/>
            <ac:spMk id="9" creationId="{652A5935-E95B-4B72-BA91-E85D4DF546CD}"/>
          </ac:spMkLst>
        </pc:spChg>
        <pc:spChg chg="add mod">
          <ac:chgData name="חיה לוינגר" userId="5d951fd5-b2c4-4aa8-8d82-61ad5dbae658" providerId="ADAL" clId="{E167A10A-B3DB-445F-A4FD-869C74A6A184}" dt="2021-03-17T19:31:29.540" v="406" actId="20577"/>
          <ac:spMkLst>
            <pc:docMk/>
            <pc:sldMk cId="1654419114" sldId="262"/>
            <ac:spMk id="10" creationId="{FB0ECA10-E732-49DC-BC41-625BCB4F1697}"/>
          </ac:spMkLst>
        </pc:spChg>
        <pc:graphicFrameChg chg="modGraphic">
          <ac:chgData name="חיה לוינגר" userId="5d951fd5-b2c4-4aa8-8d82-61ad5dbae658" providerId="ADAL" clId="{E167A10A-B3DB-445F-A4FD-869C74A6A184}" dt="2021-03-17T19:28:51.267" v="392" actId="20577"/>
          <ac:graphicFrameMkLst>
            <pc:docMk/>
            <pc:sldMk cId="1654419114" sldId="262"/>
            <ac:graphicFrameMk id="5" creationId="{00000000-0000-0000-0000-000000000000}"/>
          </ac:graphicFrameMkLst>
        </pc:graphicFrameChg>
        <pc:cxnChg chg="add mod">
          <ac:chgData name="חיה לוינגר" userId="5d951fd5-b2c4-4aa8-8d82-61ad5dbae658" providerId="ADAL" clId="{E167A10A-B3DB-445F-A4FD-869C74A6A184}" dt="2021-03-17T19:33:24.444" v="423" actId="14100"/>
          <ac:cxnSpMkLst>
            <pc:docMk/>
            <pc:sldMk cId="1654419114" sldId="262"/>
            <ac:cxnSpMk id="11" creationId="{A4033A9E-385E-462F-A5F2-B1A031F8EBBE}"/>
          </ac:cxnSpMkLst>
        </pc:cxnChg>
        <pc:cxnChg chg="add">
          <ac:chgData name="חיה לוינגר" userId="5d951fd5-b2c4-4aa8-8d82-61ad5dbae658" providerId="ADAL" clId="{E167A10A-B3DB-445F-A4FD-869C74A6A184}" dt="2021-03-17T19:33:41.472" v="424" actId="11529"/>
          <ac:cxnSpMkLst>
            <pc:docMk/>
            <pc:sldMk cId="1654419114" sldId="262"/>
            <ac:cxnSpMk id="15" creationId="{FC2999C4-5176-465C-A795-8DBAEA5AEE83}"/>
          </ac:cxnSpMkLst>
        </pc:cxnChg>
        <pc:cxnChg chg="add">
          <ac:chgData name="חיה לוינגר" userId="5d951fd5-b2c4-4aa8-8d82-61ad5dbae658" providerId="ADAL" clId="{E167A10A-B3DB-445F-A4FD-869C74A6A184}" dt="2021-03-17T19:33:52.264" v="425" actId="11529"/>
          <ac:cxnSpMkLst>
            <pc:docMk/>
            <pc:sldMk cId="1654419114" sldId="262"/>
            <ac:cxnSpMk id="17" creationId="{CF2CAB68-B956-47E7-93A0-E4D8BA60E539}"/>
          </ac:cxnSpMkLst>
        </pc:cxnChg>
        <pc:cxnChg chg="add">
          <ac:chgData name="חיה לוינגר" userId="5d951fd5-b2c4-4aa8-8d82-61ad5dbae658" providerId="ADAL" clId="{E167A10A-B3DB-445F-A4FD-869C74A6A184}" dt="2021-03-17T19:34:05.039" v="426" actId="11529"/>
          <ac:cxnSpMkLst>
            <pc:docMk/>
            <pc:sldMk cId="1654419114" sldId="262"/>
            <ac:cxnSpMk id="19" creationId="{6814DDE2-571A-4B29-8A12-3C679C17C1B4}"/>
          </ac:cxnSpMkLst>
        </pc:cxnChg>
        <pc:cxnChg chg="add">
          <ac:chgData name="חיה לוינגר" userId="5d951fd5-b2c4-4aa8-8d82-61ad5dbae658" providerId="ADAL" clId="{E167A10A-B3DB-445F-A4FD-869C74A6A184}" dt="2021-03-17T19:34:18.596" v="427" actId="11529"/>
          <ac:cxnSpMkLst>
            <pc:docMk/>
            <pc:sldMk cId="1654419114" sldId="262"/>
            <ac:cxnSpMk id="21" creationId="{D9D081D9-9444-4D5D-8110-BC49958AA746}"/>
          </ac:cxnSpMkLst>
        </pc:cxnChg>
      </pc:sldChg>
      <pc:sldChg chg="modNotesTx">
        <pc:chgData name="חיה לוינגר" userId="5d951fd5-b2c4-4aa8-8d82-61ad5dbae658" providerId="ADAL" clId="{E167A10A-B3DB-445F-A4FD-869C74A6A184}" dt="2021-03-17T09:06:26.118" v="92" actId="20577"/>
        <pc:sldMkLst>
          <pc:docMk/>
          <pc:sldMk cId="1995736085" sldId="264"/>
        </pc:sldMkLst>
      </pc:sldChg>
      <pc:sldChg chg="addSp modSp mod modAnim">
        <pc:chgData name="חיה לוינגר" userId="5d951fd5-b2c4-4aa8-8d82-61ad5dbae658" providerId="ADAL" clId="{E167A10A-B3DB-445F-A4FD-869C74A6A184}" dt="2021-03-17T18:53:23.534" v="355"/>
        <pc:sldMkLst>
          <pc:docMk/>
          <pc:sldMk cId="2541453290" sldId="269"/>
        </pc:sldMkLst>
        <pc:spChg chg="add mod">
          <ac:chgData name="חיה לוינגר" userId="5d951fd5-b2c4-4aa8-8d82-61ad5dbae658" providerId="ADAL" clId="{E167A10A-B3DB-445F-A4FD-869C74A6A184}" dt="2021-03-17T09:27:05.076" v="186" actId="1076"/>
          <ac:spMkLst>
            <pc:docMk/>
            <pc:sldMk cId="2541453290" sldId="269"/>
            <ac:spMk id="2" creationId="{FE1D9941-B880-4262-B2D1-A568B95FE593}"/>
          </ac:spMkLst>
        </pc:spChg>
        <pc:spChg chg="mod">
          <ac:chgData name="חיה לוינגר" userId="5d951fd5-b2c4-4aa8-8d82-61ad5dbae658" providerId="ADAL" clId="{E167A10A-B3DB-445F-A4FD-869C74A6A184}" dt="2021-03-17T09:27:16.008" v="189" actId="20577"/>
          <ac:spMkLst>
            <pc:docMk/>
            <pc:sldMk cId="2541453290" sldId="269"/>
            <ac:spMk id="3" creationId="{00000000-0000-0000-0000-000000000000}"/>
          </ac:spMkLst>
        </pc:spChg>
        <pc:spChg chg="add mod">
          <ac:chgData name="חיה לוינגר" userId="5d951fd5-b2c4-4aa8-8d82-61ad5dbae658" providerId="ADAL" clId="{E167A10A-B3DB-445F-A4FD-869C74A6A184}" dt="2021-03-17T18:52:27.133" v="348" actId="1076"/>
          <ac:spMkLst>
            <pc:docMk/>
            <pc:sldMk cId="2541453290" sldId="269"/>
            <ac:spMk id="6" creationId="{6FE7B56D-0D66-47FB-9587-D71E52B92073}"/>
          </ac:spMkLst>
        </pc:spChg>
        <pc:picChg chg="mod">
          <ac:chgData name="חיה לוינגר" userId="5d951fd5-b2c4-4aa8-8d82-61ad5dbae658" providerId="ADAL" clId="{E167A10A-B3DB-445F-A4FD-869C74A6A184}" dt="2021-03-17T09:27:08.929" v="187" actId="1076"/>
          <ac:picMkLst>
            <pc:docMk/>
            <pc:sldMk cId="2541453290" sldId="269"/>
            <ac:picMk id="4" creationId="{00000000-0000-0000-0000-000000000000}"/>
          </ac:picMkLst>
        </pc:picChg>
        <pc:picChg chg="mod">
          <ac:chgData name="חיה לוינגר" userId="5d951fd5-b2c4-4aa8-8d82-61ad5dbae658" providerId="ADAL" clId="{E167A10A-B3DB-445F-A4FD-869C74A6A184}" dt="2021-03-17T18:52:24.202" v="347" actId="1076"/>
          <ac:picMkLst>
            <pc:docMk/>
            <pc:sldMk cId="2541453290" sldId="269"/>
            <ac:picMk id="5" creationId="{00000000-0000-0000-0000-000000000000}"/>
          </ac:picMkLst>
        </pc:picChg>
      </pc:sldChg>
      <pc:sldChg chg="modSp mod modAnim modShow">
        <pc:chgData name="חיה לוינגר" userId="5d951fd5-b2c4-4aa8-8d82-61ad5dbae658" providerId="ADAL" clId="{E167A10A-B3DB-445F-A4FD-869C74A6A184}" dt="2021-03-17T08:58:52.582" v="77" actId="20577"/>
        <pc:sldMkLst>
          <pc:docMk/>
          <pc:sldMk cId="1428280985" sldId="276"/>
        </pc:sldMkLst>
        <pc:spChg chg="mod">
          <ac:chgData name="חיה לוינגר" userId="5d951fd5-b2c4-4aa8-8d82-61ad5dbae658" providerId="ADAL" clId="{E167A10A-B3DB-445F-A4FD-869C74A6A184}" dt="2021-03-17T08:58:52.582" v="77" actId="20577"/>
          <ac:spMkLst>
            <pc:docMk/>
            <pc:sldMk cId="1428280985" sldId="276"/>
            <ac:spMk id="506884" creationId="{00000000-0000-0000-0000-000000000000}"/>
          </ac:spMkLst>
        </pc:spChg>
      </pc:sldChg>
      <pc:sldChg chg="delSp modSp mod modAnim">
        <pc:chgData name="חיה לוינגר" userId="5d951fd5-b2c4-4aa8-8d82-61ad5dbae658" providerId="ADAL" clId="{E167A10A-B3DB-445F-A4FD-869C74A6A184}" dt="2021-03-17T19:42:15.492" v="507"/>
        <pc:sldMkLst>
          <pc:docMk/>
          <pc:sldMk cId="2187080026" sldId="280"/>
        </pc:sldMkLst>
        <pc:spChg chg="mod">
          <ac:chgData name="חיה לוינגר" userId="5d951fd5-b2c4-4aa8-8d82-61ad5dbae658" providerId="ADAL" clId="{E167A10A-B3DB-445F-A4FD-869C74A6A184}" dt="2021-03-17T19:39:46.721" v="498" actId="20577"/>
          <ac:spMkLst>
            <pc:docMk/>
            <pc:sldMk cId="2187080026" sldId="280"/>
            <ac:spMk id="3" creationId="{00000000-0000-0000-0000-000000000000}"/>
          </ac:spMkLst>
        </pc:spChg>
        <pc:spChg chg="mod">
          <ac:chgData name="חיה לוינגר" userId="5d951fd5-b2c4-4aa8-8d82-61ad5dbae658" providerId="ADAL" clId="{E167A10A-B3DB-445F-A4FD-869C74A6A184}" dt="2021-03-17T19:40:31.140" v="506" actId="1076"/>
          <ac:spMkLst>
            <pc:docMk/>
            <pc:sldMk cId="2187080026" sldId="280"/>
            <ac:spMk id="4" creationId="{00000000-0000-0000-0000-000000000000}"/>
          </ac:spMkLst>
        </pc:spChg>
        <pc:spChg chg="del mod">
          <ac:chgData name="חיה לוינגר" userId="5d951fd5-b2c4-4aa8-8d82-61ad5dbae658" providerId="ADAL" clId="{E167A10A-B3DB-445F-A4FD-869C74A6A184}" dt="2021-03-17T19:39:56.852" v="501" actId="478"/>
          <ac:spMkLst>
            <pc:docMk/>
            <pc:sldMk cId="2187080026" sldId="280"/>
            <ac:spMk id="5" creationId="{00000000-0000-0000-0000-000000000000}"/>
          </ac:spMkLst>
        </pc:spChg>
        <pc:spChg chg="del">
          <ac:chgData name="חיה לוינגר" userId="5d951fd5-b2c4-4aa8-8d82-61ad5dbae658" providerId="ADAL" clId="{E167A10A-B3DB-445F-A4FD-869C74A6A184}" dt="2021-03-17T19:39:52.170" v="499" actId="478"/>
          <ac:spMkLst>
            <pc:docMk/>
            <pc:sldMk cId="2187080026" sldId="280"/>
            <ac:spMk id="6" creationId="{00000000-0000-0000-0000-000000000000}"/>
          </ac:spMkLst>
        </pc:spChg>
        <pc:spChg chg="mod">
          <ac:chgData name="חיה לוינגר" userId="5d951fd5-b2c4-4aa8-8d82-61ad5dbae658" providerId="ADAL" clId="{E167A10A-B3DB-445F-A4FD-869C74A6A184}" dt="2021-03-17T19:40:25.569" v="505" actId="1076"/>
          <ac:spMkLst>
            <pc:docMk/>
            <pc:sldMk cId="2187080026" sldId="280"/>
            <ac:spMk id="9" creationId="{00000000-0000-0000-0000-000000000000}"/>
          </ac:spMkLst>
        </pc:spChg>
        <pc:spChg chg="del">
          <ac:chgData name="חיה לוינגר" userId="5d951fd5-b2c4-4aa8-8d82-61ad5dbae658" providerId="ADAL" clId="{E167A10A-B3DB-445F-A4FD-869C74A6A184}" dt="2021-03-17T19:40:10.948" v="504" actId="478"/>
          <ac:spMkLst>
            <pc:docMk/>
            <pc:sldMk cId="2187080026" sldId="280"/>
            <ac:spMk id="12" creationId="{00000000-0000-0000-0000-000000000000}"/>
          </ac:spMkLst>
        </pc:spChg>
        <pc:spChg chg="del">
          <ac:chgData name="חיה לוינגר" userId="5d951fd5-b2c4-4aa8-8d82-61ad5dbae658" providerId="ADAL" clId="{E167A10A-B3DB-445F-A4FD-869C74A6A184}" dt="2021-03-17T19:40:10.948" v="504" actId="478"/>
          <ac:spMkLst>
            <pc:docMk/>
            <pc:sldMk cId="2187080026" sldId="280"/>
            <ac:spMk id="14" creationId="{00000000-0000-0000-0000-000000000000}"/>
          </ac:spMkLst>
        </pc:spChg>
        <pc:graphicFrameChg chg="mod">
          <ac:chgData name="חיה לוינגר" userId="5d951fd5-b2c4-4aa8-8d82-61ad5dbae658" providerId="ADAL" clId="{E167A10A-B3DB-445F-A4FD-869C74A6A184}" dt="2021-03-17T19:40:25.569" v="505" actId="1076"/>
          <ac:graphicFrameMkLst>
            <pc:docMk/>
            <pc:sldMk cId="2187080026" sldId="280"/>
            <ac:graphicFrameMk id="8" creationId="{00000000-0000-0000-0000-000000000000}"/>
          </ac:graphicFrameMkLst>
        </pc:graphicFrameChg>
        <pc:graphicFrameChg chg="del">
          <ac:chgData name="חיה לוינגר" userId="5d951fd5-b2c4-4aa8-8d82-61ad5dbae658" providerId="ADAL" clId="{E167A10A-B3DB-445F-A4FD-869C74A6A184}" dt="2021-03-17T19:40:10.948" v="504" actId="478"/>
          <ac:graphicFrameMkLst>
            <pc:docMk/>
            <pc:sldMk cId="2187080026" sldId="280"/>
            <ac:graphicFrameMk id="11" creationId="{00000000-0000-0000-0000-000000000000}"/>
          </ac:graphicFrameMkLst>
        </pc:graphicFrameChg>
        <pc:graphicFrameChg chg="del">
          <ac:chgData name="חיה לוינגר" userId="5d951fd5-b2c4-4aa8-8d82-61ad5dbae658" providerId="ADAL" clId="{E167A10A-B3DB-445F-A4FD-869C74A6A184}" dt="2021-03-17T19:40:10.948" v="504" actId="478"/>
          <ac:graphicFrameMkLst>
            <pc:docMk/>
            <pc:sldMk cId="2187080026" sldId="280"/>
            <ac:graphicFrameMk id="13" creationId="{00000000-0000-0000-0000-000000000000}"/>
          </ac:graphicFrameMkLst>
        </pc:graphicFrameChg>
      </pc:sldChg>
      <pc:sldChg chg="modSp mod modAnim">
        <pc:chgData name="חיה לוינגר" userId="5d951fd5-b2c4-4aa8-8d82-61ad5dbae658" providerId="ADAL" clId="{E167A10A-B3DB-445F-A4FD-869C74A6A184}" dt="2021-03-17T19:07:08.052" v="375" actId="1076"/>
        <pc:sldMkLst>
          <pc:docMk/>
          <pc:sldMk cId="2944643807" sldId="285"/>
        </pc:sldMkLst>
        <pc:spChg chg="mod">
          <ac:chgData name="חיה לוינגר" userId="5d951fd5-b2c4-4aa8-8d82-61ad5dbae658" providerId="ADAL" clId="{E167A10A-B3DB-445F-A4FD-869C74A6A184}" dt="2021-03-17T19:07:03.204" v="374" actId="1076"/>
          <ac:spMkLst>
            <pc:docMk/>
            <pc:sldMk cId="2944643807" sldId="285"/>
            <ac:spMk id="27651" creationId="{21704057-EFCF-40DF-B2EA-8142408D762A}"/>
          </ac:spMkLst>
        </pc:spChg>
        <pc:spChg chg="mod">
          <ac:chgData name="חיה לוינגר" userId="5d951fd5-b2c4-4aa8-8d82-61ad5dbae658" providerId="ADAL" clId="{E167A10A-B3DB-445F-A4FD-869C74A6A184}" dt="2021-03-17T19:07:08.052" v="375" actId="1076"/>
          <ac:spMkLst>
            <pc:docMk/>
            <pc:sldMk cId="2944643807" sldId="285"/>
            <ac:spMk id="71683" creationId="{5EC1A7BE-E487-4CD9-A8DE-557AC63A0A40}"/>
          </ac:spMkLst>
        </pc:spChg>
      </pc:sldChg>
      <pc:sldChg chg="delSp modSp add mod modAnim">
        <pc:chgData name="חיה לוינגר" userId="5d951fd5-b2c4-4aa8-8d82-61ad5dbae658" providerId="ADAL" clId="{E167A10A-B3DB-445F-A4FD-869C74A6A184}" dt="2021-03-17T19:45:56.810" v="669"/>
        <pc:sldMkLst>
          <pc:docMk/>
          <pc:sldMk cId="3733952279" sldId="289"/>
        </pc:sldMkLst>
        <pc:spChg chg="mod">
          <ac:chgData name="חיה לוינגר" userId="5d951fd5-b2c4-4aa8-8d82-61ad5dbae658" providerId="ADAL" clId="{E167A10A-B3DB-445F-A4FD-869C74A6A184}" dt="2021-03-17T19:42:49.966" v="561" actId="20577"/>
          <ac:spMkLst>
            <pc:docMk/>
            <pc:sldMk cId="3733952279" sldId="289"/>
            <ac:spMk id="3" creationId="{00000000-0000-0000-0000-000000000000}"/>
          </ac:spMkLst>
        </pc:spChg>
        <pc:spChg chg="del mod">
          <ac:chgData name="חיה לוינגר" userId="5d951fd5-b2c4-4aa8-8d82-61ad5dbae658" providerId="ADAL" clId="{E167A10A-B3DB-445F-A4FD-869C74A6A184}" dt="2021-03-17T19:42:26.124" v="509" actId="478"/>
          <ac:spMkLst>
            <pc:docMk/>
            <pc:sldMk cId="3733952279" sldId="289"/>
            <ac:spMk id="4" creationId="{00000000-0000-0000-0000-000000000000}"/>
          </ac:spMkLst>
        </pc:spChg>
        <pc:spChg chg="mod">
          <ac:chgData name="חיה לוינגר" userId="5d951fd5-b2c4-4aa8-8d82-61ad5dbae658" providerId="ADAL" clId="{E167A10A-B3DB-445F-A4FD-869C74A6A184}" dt="2021-03-17T19:43:52.892" v="565" actId="1076"/>
          <ac:spMkLst>
            <pc:docMk/>
            <pc:sldMk cId="3733952279" sldId="289"/>
            <ac:spMk id="5" creationId="{00000000-0000-0000-0000-000000000000}"/>
          </ac:spMkLst>
        </pc:spChg>
        <pc:spChg chg="del">
          <ac:chgData name="חיה לוינגר" userId="5d951fd5-b2c4-4aa8-8d82-61ad5dbae658" providerId="ADAL" clId="{E167A10A-B3DB-445F-A4FD-869C74A6A184}" dt="2021-03-17T19:43:33.520" v="562" actId="478"/>
          <ac:spMkLst>
            <pc:docMk/>
            <pc:sldMk cId="3733952279" sldId="289"/>
            <ac:spMk id="6" creationId="{00000000-0000-0000-0000-000000000000}"/>
          </ac:spMkLst>
        </pc:spChg>
        <pc:spChg chg="del">
          <ac:chgData name="חיה לוינגר" userId="5d951fd5-b2c4-4aa8-8d82-61ad5dbae658" providerId="ADAL" clId="{E167A10A-B3DB-445F-A4FD-869C74A6A184}" dt="2021-03-17T19:43:37.568" v="563" actId="478"/>
          <ac:spMkLst>
            <pc:docMk/>
            <pc:sldMk cId="3733952279" sldId="289"/>
            <ac:spMk id="9" creationId="{00000000-0000-0000-0000-000000000000}"/>
          </ac:spMkLst>
        </pc:spChg>
        <pc:spChg chg="del">
          <ac:chgData name="חיה לוינגר" userId="5d951fd5-b2c4-4aa8-8d82-61ad5dbae658" providerId="ADAL" clId="{E167A10A-B3DB-445F-A4FD-869C74A6A184}" dt="2021-03-17T19:43:41.243" v="564" actId="478"/>
          <ac:spMkLst>
            <pc:docMk/>
            <pc:sldMk cId="3733952279" sldId="289"/>
            <ac:spMk id="14" creationId="{00000000-0000-0000-0000-000000000000}"/>
          </ac:spMkLst>
        </pc:spChg>
        <pc:graphicFrameChg chg="del">
          <ac:chgData name="חיה לוינגר" userId="5d951fd5-b2c4-4aa8-8d82-61ad5dbae658" providerId="ADAL" clId="{E167A10A-B3DB-445F-A4FD-869C74A6A184}" dt="2021-03-17T19:43:37.568" v="563" actId="478"/>
          <ac:graphicFrameMkLst>
            <pc:docMk/>
            <pc:sldMk cId="3733952279" sldId="289"/>
            <ac:graphicFrameMk id="8" creationId="{00000000-0000-0000-0000-000000000000}"/>
          </ac:graphicFrameMkLst>
        </pc:graphicFrameChg>
        <pc:graphicFrameChg chg="del">
          <ac:chgData name="חיה לוינגר" userId="5d951fd5-b2c4-4aa8-8d82-61ad5dbae658" providerId="ADAL" clId="{E167A10A-B3DB-445F-A4FD-869C74A6A184}" dt="2021-03-17T19:43:41.243" v="564" actId="478"/>
          <ac:graphicFrameMkLst>
            <pc:docMk/>
            <pc:sldMk cId="3733952279" sldId="289"/>
            <ac:graphicFrameMk id="13" creationId="{00000000-0000-0000-0000-000000000000}"/>
          </ac:graphicFrameMkLst>
        </pc:graphicFrameChg>
      </pc:sldChg>
      <pc:sldChg chg="delSp modSp add mod modAnim">
        <pc:chgData name="חיה לוינגר" userId="5d951fd5-b2c4-4aa8-8d82-61ad5dbae658" providerId="ADAL" clId="{E167A10A-B3DB-445F-A4FD-869C74A6A184}" dt="2021-03-17T19:46:00.474" v="670"/>
        <pc:sldMkLst>
          <pc:docMk/>
          <pc:sldMk cId="3842980042" sldId="290"/>
        </pc:sldMkLst>
        <pc:spChg chg="mod">
          <ac:chgData name="חיה לוינגר" userId="5d951fd5-b2c4-4aa8-8d82-61ad5dbae658" providerId="ADAL" clId="{E167A10A-B3DB-445F-A4FD-869C74A6A184}" dt="2021-03-17T19:45:01.229" v="657" actId="6549"/>
          <ac:spMkLst>
            <pc:docMk/>
            <pc:sldMk cId="3842980042" sldId="290"/>
            <ac:spMk id="3" creationId="{00000000-0000-0000-0000-000000000000}"/>
          </ac:spMkLst>
        </pc:spChg>
        <pc:spChg chg="del">
          <ac:chgData name="חיה לוינגר" userId="5d951fd5-b2c4-4aa8-8d82-61ad5dbae658" providerId="ADAL" clId="{E167A10A-B3DB-445F-A4FD-869C74A6A184}" dt="2021-03-17T19:45:04.776" v="658" actId="478"/>
          <ac:spMkLst>
            <pc:docMk/>
            <pc:sldMk cId="3842980042" sldId="290"/>
            <ac:spMk id="4" creationId="{00000000-0000-0000-0000-000000000000}"/>
          </ac:spMkLst>
        </pc:spChg>
        <pc:spChg chg="del">
          <ac:chgData name="חיה לוינגר" userId="5d951fd5-b2c4-4aa8-8d82-61ad5dbae658" providerId="ADAL" clId="{E167A10A-B3DB-445F-A4FD-869C74A6A184}" dt="2021-03-17T19:45:09.346" v="659" actId="478"/>
          <ac:spMkLst>
            <pc:docMk/>
            <pc:sldMk cId="3842980042" sldId="290"/>
            <ac:spMk id="5" creationId="{00000000-0000-0000-0000-000000000000}"/>
          </ac:spMkLst>
        </pc:spChg>
        <pc:spChg chg="mod">
          <ac:chgData name="חיה לוינגר" userId="5d951fd5-b2c4-4aa8-8d82-61ad5dbae658" providerId="ADAL" clId="{E167A10A-B3DB-445F-A4FD-869C74A6A184}" dt="2021-03-17T19:45:14.229" v="660" actId="1076"/>
          <ac:spMkLst>
            <pc:docMk/>
            <pc:sldMk cId="3842980042" sldId="290"/>
            <ac:spMk id="6" creationId="{00000000-0000-0000-0000-000000000000}"/>
          </ac:spMkLst>
        </pc:spChg>
        <pc:spChg chg="del mod">
          <ac:chgData name="חיה לוינגר" userId="5d951fd5-b2c4-4aa8-8d82-61ad5dbae658" providerId="ADAL" clId="{E167A10A-B3DB-445F-A4FD-869C74A6A184}" dt="2021-03-17T19:45:17.957" v="662" actId="478"/>
          <ac:spMkLst>
            <pc:docMk/>
            <pc:sldMk cId="3842980042" sldId="290"/>
            <ac:spMk id="9" creationId="{00000000-0000-0000-0000-000000000000}"/>
          </ac:spMkLst>
        </pc:spChg>
        <pc:spChg chg="del">
          <ac:chgData name="חיה לוינגר" userId="5d951fd5-b2c4-4aa8-8d82-61ad5dbae658" providerId="ADAL" clId="{E167A10A-B3DB-445F-A4FD-869C74A6A184}" dt="2021-03-17T19:45:31.260" v="667" actId="478"/>
          <ac:spMkLst>
            <pc:docMk/>
            <pc:sldMk cId="3842980042" sldId="290"/>
            <ac:spMk id="12" creationId="{00000000-0000-0000-0000-000000000000}"/>
          </ac:spMkLst>
        </pc:spChg>
        <pc:graphicFrameChg chg="del modGraphic">
          <ac:chgData name="חיה לוינגר" userId="5d951fd5-b2c4-4aa8-8d82-61ad5dbae658" providerId="ADAL" clId="{E167A10A-B3DB-445F-A4FD-869C74A6A184}" dt="2021-03-17T19:45:27.606" v="666" actId="478"/>
          <ac:graphicFrameMkLst>
            <pc:docMk/>
            <pc:sldMk cId="3842980042" sldId="290"/>
            <ac:graphicFrameMk id="8" creationId="{00000000-0000-0000-0000-000000000000}"/>
          </ac:graphicFrameMkLst>
        </pc:graphicFrameChg>
        <pc:graphicFrameChg chg="del">
          <ac:chgData name="חיה לוינגר" userId="5d951fd5-b2c4-4aa8-8d82-61ad5dbae658" providerId="ADAL" clId="{E167A10A-B3DB-445F-A4FD-869C74A6A184}" dt="2021-03-17T19:45:34.177" v="668" actId="478"/>
          <ac:graphicFrameMkLst>
            <pc:docMk/>
            <pc:sldMk cId="3842980042" sldId="290"/>
            <ac:graphicFrameMk id="11" creationId="{00000000-0000-0000-0000-000000000000}"/>
          </ac:graphicFrameMkLst>
        </pc:graphicFrameChg>
      </pc:sldChg>
    </pc:docChg>
  </pc:docChgLst>
  <pc:docChgLst>
    <pc:chgData name="חיה לוינגר" userId="5d951fd5-b2c4-4aa8-8d82-61ad5dbae658" providerId="ADAL" clId="{FD8FBF03-B878-49AA-85B6-54DE97F9CB4B}"/>
    <pc:docChg chg="undo custSel modSld">
      <pc:chgData name="חיה לוינגר" userId="5d951fd5-b2c4-4aa8-8d82-61ad5dbae658" providerId="ADAL" clId="{FD8FBF03-B878-49AA-85B6-54DE97F9CB4B}" dt="2020-03-16T22:41:49.138" v="549" actId="20577"/>
      <pc:docMkLst>
        <pc:docMk/>
      </pc:docMkLst>
      <pc:sldChg chg="delSp modSp modTransition">
        <pc:chgData name="חיה לוינגר" userId="5d951fd5-b2c4-4aa8-8d82-61ad5dbae658" providerId="ADAL" clId="{FD8FBF03-B878-49AA-85B6-54DE97F9CB4B}" dt="2020-03-16T22:41:40.971" v="548"/>
        <pc:sldMkLst>
          <pc:docMk/>
          <pc:sldMk cId="1073222199" sldId="263"/>
        </pc:sldMkLst>
        <pc:spChg chg="mod">
          <ac:chgData name="חיה לוינגר" userId="5d951fd5-b2c4-4aa8-8d82-61ad5dbae658" providerId="ADAL" clId="{FD8FBF03-B878-49AA-85B6-54DE97F9CB4B}" dt="2020-03-16T22:32:57.318" v="506" actId="1076"/>
          <ac:spMkLst>
            <pc:docMk/>
            <pc:sldMk cId="1073222199" sldId="263"/>
            <ac:spMk id="4" creationId="{00000000-0000-0000-0000-000000000000}"/>
          </ac:spMkLst>
        </pc:spChg>
        <pc:spChg chg="del mod">
          <ac:chgData name="חיה לוינגר" userId="5d951fd5-b2c4-4aa8-8d82-61ad5dbae658" providerId="ADAL" clId="{FD8FBF03-B878-49AA-85B6-54DE97F9CB4B}" dt="2020-03-16T22:32:32.433" v="504"/>
          <ac:spMkLst>
            <pc:docMk/>
            <pc:sldMk cId="1073222199" sldId="263"/>
            <ac:spMk id="5" creationId="{00000000-0000-0000-0000-000000000000}"/>
          </ac:spMkLst>
        </pc:spChg>
        <pc:spChg chg="mod">
          <ac:chgData name="חיה לוינגר" userId="5d951fd5-b2c4-4aa8-8d82-61ad5dbae658" providerId="ADAL" clId="{FD8FBF03-B878-49AA-85B6-54DE97F9CB4B}" dt="2020-03-16T22:33:07.856" v="511" actId="1076"/>
          <ac:spMkLst>
            <pc:docMk/>
            <pc:sldMk cId="1073222199" sldId="263"/>
            <ac:spMk id="6" creationId="{00000000-0000-0000-0000-000000000000}"/>
          </ac:spMkLst>
        </pc:spChg>
        <pc:picChg chg="mod">
          <ac:chgData name="חיה לוינגר" userId="5d951fd5-b2c4-4aa8-8d82-61ad5dbae658" providerId="ADAL" clId="{FD8FBF03-B878-49AA-85B6-54DE97F9CB4B}" dt="2020-03-16T22:30:42.342" v="493" actId="1076"/>
          <ac:picMkLst>
            <pc:docMk/>
            <pc:sldMk cId="1073222199" sldId="263"/>
            <ac:picMk id="1026" creationId="{00000000-0000-0000-0000-000000000000}"/>
          </ac:picMkLst>
        </pc:picChg>
      </pc:sldChg>
      <pc:sldChg chg="modSp modNotesTx">
        <pc:chgData name="חיה לוינגר" userId="5d951fd5-b2c4-4aa8-8d82-61ad5dbae658" providerId="ADAL" clId="{FD8FBF03-B878-49AA-85B6-54DE97F9CB4B}" dt="2020-03-16T22:16:34.809" v="262" actId="20577"/>
        <pc:sldMkLst>
          <pc:docMk/>
          <pc:sldMk cId="1995736085" sldId="264"/>
        </pc:sldMkLst>
        <pc:graphicFrameChg chg="mod modGraphic">
          <ac:chgData name="חיה לוינגר" userId="5d951fd5-b2c4-4aa8-8d82-61ad5dbae658" providerId="ADAL" clId="{FD8FBF03-B878-49AA-85B6-54DE97F9CB4B}" dt="2020-03-16T22:13:46.297" v="26" actId="120"/>
          <ac:graphicFrameMkLst>
            <pc:docMk/>
            <pc:sldMk cId="1995736085" sldId="264"/>
            <ac:graphicFrameMk id="4" creationId="{00000000-0000-0000-0000-000000000000}"/>
          </ac:graphicFrameMkLst>
        </pc:graphicFrameChg>
      </pc:sldChg>
      <pc:sldChg chg="modSp modTransition modNotesTx">
        <pc:chgData name="חיה לוינגר" userId="5d951fd5-b2c4-4aa8-8d82-61ad5dbae658" providerId="ADAL" clId="{FD8FBF03-B878-49AA-85B6-54DE97F9CB4B}" dt="2020-03-16T22:41:49.138" v="549" actId="20577"/>
        <pc:sldMkLst>
          <pc:docMk/>
          <pc:sldMk cId="761975307" sldId="267"/>
        </pc:sldMkLst>
        <pc:spChg chg="mod">
          <ac:chgData name="חיה לוינגר" userId="5d951fd5-b2c4-4aa8-8d82-61ad5dbae658" providerId="ADAL" clId="{FD8FBF03-B878-49AA-85B6-54DE97F9CB4B}" dt="2020-03-16T22:41:29.986" v="547" actId="5793"/>
          <ac:spMkLst>
            <pc:docMk/>
            <pc:sldMk cId="761975307" sldId="267"/>
            <ac:spMk id="3" creationId="{00000000-0000-0000-0000-000000000000}"/>
          </ac:spMkLst>
        </pc:spChg>
      </pc:sldChg>
      <pc:sldChg chg="modSp">
        <pc:chgData name="חיה לוינגר" userId="5d951fd5-b2c4-4aa8-8d82-61ad5dbae658" providerId="ADAL" clId="{FD8FBF03-B878-49AA-85B6-54DE97F9CB4B}" dt="2020-03-16T22:18:34.796" v="282" actId="20577"/>
        <pc:sldMkLst>
          <pc:docMk/>
          <pc:sldMk cId="610622625" sldId="270"/>
        </pc:sldMkLst>
        <pc:spChg chg="mod">
          <ac:chgData name="חיה לוינגר" userId="5d951fd5-b2c4-4aa8-8d82-61ad5dbae658" providerId="ADAL" clId="{FD8FBF03-B878-49AA-85B6-54DE97F9CB4B}" dt="2020-03-16T22:18:34.796" v="282" actId="20577"/>
          <ac:spMkLst>
            <pc:docMk/>
            <pc:sldMk cId="610622625" sldId="270"/>
            <ac:spMk id="3" creationId="{00000000-0000-0000-0000-000000000000}"/>
          </ac:spMkLst>
        </pc:spChg>
      </pc:sldChg>
      <pc:sldChg chg="modSp">
        <pc:chgData name="חיה לוינגר" userId="5d951fd5-b2c4-4aa8-8d82-61ad5dbae658" providerId="ADAL" clId="{FD8FBF03-B878-49AA-85B6-54DE97F9CB4B}" dt="2020-03-16T22:11:53.049" v="11" actId="20577"/>
        <pc:sldMkLst>
          <pc:docMk/>
          <pc:sldMk cId="1618894309" sldId="272"/>
        </pc:sldMkLst>
        <pc:spChg chg="mod">
          <ac:chgData name="חיה לוינגר" userId="5d951fd5-b2c4-4aa8-8d82-61ad5dbae658" providerId="ADAL" clId="{FD8FBF03-B878-49AA-85B6-54DE97F9CB4B}" dt="2020-03-16T22:10:24.362" v="2" actId="20577"/>
          <ac:spMkLst>
            <pc:docMk/>
            <pc:sldMk cId="1618894309" sldId="272"/>
            <ac:spMk id="11" creationId="{00000000-0000-0000-0000-000000000000}"/>
          </ac:spMkLst>
        </pc:spChg>
        <pc:spChg chg="mod">
          <ac:chgData name="חיה לוינגר" userId="5d951fd5-b2c4-4aa8-8d82-61ad5dbae658" providerId="ADAL" clId="{FD8FBF03-B878-49AA-85B6-54DE97F9CB4B}" dt="2020-03-16T22:10:32.806" v="4" actId="20577"/>
          <ac:spMkLst>
            <pc:docMk/>
            <pc:sldMk cId="1618894309" sldId="272"/>
            <ac:spMk id="12" creationId="{00000000-0000-0000-0000-000000000000}"/>
          </ac:spMkLst>
        </pc:spChg>
        <pc:spChg chg="mod">
          <ac:chgData name="חיה לוינגר" userId="5d951fd5-b2c4-4aa8-8d82-61ad5dbae658" providerId="ADAL" clId="{FD8FBF03-B878-49AA-85B6-54DE97F9CB4B}" dt="2020-03-16T22:10:37.520" v="6" actId="20577"/>
          <ac:spMkLst>
            <pc:docMk/>
            <pc:sldMk cId="1618894309" sldId="272"/>
            <ac:spMk id="13" creationId="{00000000-0000-0000-0000-000000000000}"/>
          </ac:spMkLst>
        </pc:spChg>
        <pc:spChg chg="mod">
          <ac:chgData name="חיה לוינגר" userId="5d951fd5-b2c4-4aa8-8d82-61ad5dbae658" providerId="ADAL" clId="{FD8FBF03-B878-49AA-85B6-54DE97F9CB4B}" dt="2020-03-16T22:11:53.049" v="11" actId="20577"/>
          <ac:spMkLst>
            <pc:docMk/>
            <pc:sldMk cId="1618894309" sldId="272"/>
            <ac:spMk id="22" creationId="{00000000-0000-0000-0000-000000000000}"/>
          </ac:spMkLst>
        </pc:spChg>
      </pc:sldChg>
      <pc:sldChg chg="modTransition">
        <pc:chgData name="חיה לוינגר" userId="5d951fd5-b2c4-4aa8-8d82-61ad5dbae658" providerId="ADAL" clId="{FD8FBF03-B878-49AA-85B6-54DE97F9CB4B}" dt="2020-03-16T22:09:17.325" v="0"/>
        <pc:sldMkLst>
          <pc:docMk/>
          <pc:sldMk cId="1428280985" sldId="276"/>
        </pc:sldMkLst>
      </pc:sldChg>
      <pc:sldChg chg="modTransition">
        <pc:chgData name="חיה לוינגר" userId="5d951fd5-b2c4-4aa8-8d82-61ad5dbae658" providerId="ADAL" clId="{FD8FBF03-B878-49AA-85B6-54DE97F9CB4B}" dt="2020-03-16T22:09:17.325" v="0"/>
        <pc:sldMkLst>
          <pc:docMk/>
          <pc:sldMk cId="1716343225" sldId="277"/>
        </pc:sldMkLst>
      </pc:sldChg>
      <pc:sldChg chg="modNotesTx">
        <pc:chgData name="חיה לוינגר" userId="5d951fd5-b2c4-4aa8-8d82-61ad5dbae658" providerId="ADAL" clId="{FD8FBF03-B878-49AA-85B6-54DE97F9CB4B}" dt="2020-03-16T22:20:42.251" v="360" actId="20577"/>
        <pc:sldMkLst>
          <pc:docMk/>
          <pc:sldMk cId="1026940494" sldId="283"/>
        </pc:sldMkLst>
      </pc:sldChg>
      <pc:sldChg chg="modTransition">
        <pc:chgData name="חיה לוינגר" userId="5d951fd5-b2c4-4aa8-8d82-61ad5dbae658" providerId="ADAL" clId="{FD8FBF03-B878-49AA-85B6-54DE97F9CB4B}" dt="2020-03-16T22:09:17.325" v="0"/>
        <pc:sldMkLst>
          <pc:docMk/>
          <pc:sldMk cId="2917189367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5A167DA-65A7-46DF-8855-92EF5A016213}" type="datetimeFigureOut">
              <a:rPr lang="he-IL" smtClean="0"/>
              <a:t>ד'/ניסן/תשפ"א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974B92A-8698-4800-9542-24E59C54D00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221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300" b="0"/>
              <a:t>Arthur Keller – CS 180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300" b="0"/>
              <a:t>Winter 2002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354C71C-F977-45AB-8625-90DE0CFC27EA}" type="slidenum">
              <a:rPr lang="ar-SA" altLang="en-US" sz="1300" b="0"/>
              <a:pPr/>
              <a:t>3</a:t>
            </a:fld>
            <a:endParaRPr lang="en-US" altLang="en-US" sz="1300" b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59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300" b="0"/>
              <a:t>Arthur Keller – CS 180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300" b="0"/>
              <a:t>Winter 2002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FFFE7B8-2EBF-4ED4-AD2A-368639079E4F}" type="slidenum">
              <a:rPr lang="ar-SA" altLang="en-US" sz="1300" b="0"/>
              <a:pPr/>
              <a:t>4</a:t>
            </a:fld>
            <a:endParaRPr lang="en-US" altLang="en-US" sz="1300" b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8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300" b="0"/>
              <a:t>Arthur Keller – CS 180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300" b="0"/>
              <a:t>Winter 2002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90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FFFE7B8-2EBF-4ED4-AD2A-368639079E4F}" type="slidenum">
              <a:rPr lang="ar-SA" altLang="en-US" sz="1300" b="0"/>
              <a:pPr/>
              <a:t>5</a:t>
            </a:fld>
            <a:endParaRPr lang="en-US" altLang="en-US" sz="1300" b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4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264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הסבר על הטבלאות: </a:t>
            </a:r>
          </a:p>
          <a:p>
            <a:r>
              <a:rPr lang="he-IL" dirty="0"/>
              <a:t>טבלת אנשים, הכוללת שם, מין וגיל.</a:t>
            </a:r>
          </a:p>
          <a:p>
            <a:r>
              <a:rPr lang="he-IL" dirty="0"/>
              <a:t>טבלת לקוחות קבועים עם שמות לקוחות קבועים ומספר עסק של </a:t>
            </a:r>
            <a:r>
              <a:rPr lang="he-IL" dirty="0" err="1"/>
              <a:t>הפיצריה</a:t>
            </a:r>
            <a:r>
              <a:rPr lang="he-IL" dirty="0"/>
              <a:t>.</a:t>
            </a:r>
          </a:p>
          <a:p>
            <a:r>
              <a:rPr lang="he-IL" dirty="0"/>
              <a:t>טבלת מאכלים המקשרת בין שם האדם לסוג הפיצה שהוא אוהב</a:t>
            </a:r>
          </a:p>
          <a:p>
            <a:r>
              <a:rPr lang="he-IL" dirty="0"/>
              <a:t>וטבלת שירות הכוללת בכל </a:t>
            </a:r>
            <a:r>
              <a:rPr lang="he-IL" dirty="0" err="1"/>
              <a:t>פיצריה</a:t>
            </a:r>
            <a:r>
              <a:rPr lang="he-IL" dirty="0"/>
              <a:t> את סוגי הפיצות שמגישים שם ואת המחיר.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5590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הסברים על מסד הנתונים:</a:t>
            </a:r>
          </a:p>
          <a:p>
            <a:r>
              <a:rPr lang="he-IL" dirty="0"/>
              <a:t>יש תחנות </a:t>
            </a:r>
            <a:r>
              <a:rPr lang="en-US" dirty="0"/>
              <a:t>STATION</a:t>
            </a:r>
            <a:r>
              <a:rPr lang="he-IL" dirty="0"/>
              <a:t>  שרשום שם התחנה והגובה שהיא נמצאת</a:t>
            </a:r>
          </a:p>
          <a:p>
            <a:r>
              <a:rPr lang="he-IL" dirty="0"/>
              <a:t>יש </a:t>
            </a:r>
            <a:r>
              <a:rPr lang="en-US" dirty="0"/>
              <a:t>SERVES</a:t>
            </a:r>
            <a:r>
              <a:rPr lang="he-IL" dirty="0"/>
              <a:t> שמציג את התחנה מס הקו שעובר בה לאיזה כיוון ומה הקמ של התחנה מתחילת המסלול.</a:t>
            </a:r>
          </a:p>
          <a:p>
            <a:r>
              <a:rPr lang="he-IL" dirty="0"/>
              <a:t>ויש את </a:t>
            </a:r>
            <a:r>
              <a:rPr lang="en-US" dirty="0"/>
              <a:t>ARRIVES</a:t>
            </a:r>
            <a:r>
              <a:rPr lang="he-IL" dirty="0"/>
              <a:t> שזה לוח הזמנים כל תחנה איזה </a:t>
            </a:r>
            <a:r>
              <a:rPr lang="en-US" dirty="0"/>
              <a:t>T</a:t>
            </a:r>
            <a:r>
              <a:rPr lang="he-IL" dirty="0"/>
              <a:t>_</a:t>
            </a:r>
            <a:r>
              <a:rPr lang="en-US" dirty="0"/>
              <a:t>NUM</a:t>
            </a:r>
            <a:r>
              <a:rPr lang="he-IL" dirty="0"/>
              <a:t> (לוחית זיהוי של הרכבת )רכבת  עוברת בה איך קוראים לתחנה לאיזה כיוון ומה מס הקו של המסלול ואיזה רציף (</a:t>
            </a:r>
            <a:r>
              <a:rPr lang="en-US" dirty="0"/>
              <a:t>PLATFORM</a:t>
            </a:r>
            <a:r>
              <a:rPr lang="he-IL" dirty="0"/>
              <a:t>) זמן הגעה וזמן יציאה.</a:t>
            </a:r>
          </a:p>
          <a:p>
            <a:r>
              <a:rPr lang="he-IL" dirty="0"/>
              <a:t>סוג תחנה – העלאה ו/או הורדה / עצירה...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0923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B92A-8698-4800-9542-24E59C54D00A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02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ד'/ניסן/תשפ"א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ד'/ניסן/תשפ"א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ד'/ניסן/תשפ"א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ד'/ניסן/תשפ"א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ד'/ניסן/תשפ"א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ד'/ניסן/תשפ"א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ד'/ניסן/תשפ"א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ד'/ניסן/תשפ"א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ד'/ניסן/תשפ"א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ד'/ניסן/תשפ"א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ד'/ניסן/תשפ"א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ד'/ניסן/תשפ"א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33772" y="1628800"/>
            <a:ext cx="8676456" cy="2889147"/>
          </a:xfrm>
        </p:spPr>
        <p:txBody>
          <a:bodyPr>
            <a:normAutofit/>
          </a:bodyPr>
          <a:lstStyle/>
          <a:p>
            <a:r>
              <a:rPr lang="he-IL" sz="7200" dirty="0">
                <a:solidFill>
                  <a:schemeClr val="accent4">
                    <a:lumMod val="75000"/>
                  </a:schemeClr>
                </a:solidFill>
                <a:cs typeface="+mn-cs"/>
              </a:rPr>
              <a:t>מסדי נתונים</a:t>
            </a:r>
            <a:br>
              <a:rPr lang="he-IL" sz="6000" dirty="0">
                <a:solidFill>
                  <a:schemeClr val="accent4">
                    <a:lumMod val="75000"/>
                  </a:schemeClr>
                </a:solidFill>
                <a:cs typeface="+mn-cs"/>
              </a:rPr>
            </a:br>
            <a:br>
              <a:rPr lang="he-IL" sz="6000" dirty="0">
                <a:solidFill>
                  <a:schemeClr val="accent4">
                    <a:lumMod val="75000"/>
                  </a:schemeClr>
                </a:solidFill>
                <a:cs typeface="+mn-cs"/>
              </a:rPr>
            </a:br>
            <a:r>
              <a:rPr lang="he-IL" sz="4900" dirty="0">
                <a:solidFill>
                  <a:schemeClr val="accent4">
                    <a:lumMod val="75000"/>
                  </a:schemeClr>
                </a:solidFill>
                <a:cs typeface="+mn-cs"/>
              </a:rPr>
              <a:t>תרגול 3</a:t>
            </a:r>
          </a:p>
        </p:txBody>
      </p:sp>
    </p:spTree>
    <p:extLst>
      <p:ext uri="{BB962C8B-B14F-4D97-AF65-F5344CB8AC3E}">
        <p14:creationId xmlns:p14="http://schemas.microsoft.com/office/powerpoint/2010/main" val="368486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מה זה אומר?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תשובה:</a:t>
            </a:r>
          </a:p>
          <a:p>
            <a:r>
              <a:rPr lang="he-IL" dirty="0"/>
              <a:t>כל הפיצריות שבאים לבקר אותם או רק נשים או רק גברים</a:t>
            </a:r>
            <a:endParaRPr lang="en-US" dirty="0"/>
          </a:p>
        </p:txBody>
      </p:sp>
      <p:pic>
        <p:nvPicPr>
          <p:cNvPr id="6" name="Picture 2" descr="https://class.stanford.edu/c4x/Engineering/db/asset/extra_ra_a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" t="32552" r="22000" b="43009"/>
          <a:stretch/>
        </p:blipFill>
        <p:spPr bwMode="auto">
          <a:xfrm>
            <a:off x="535873" y="1600200"/>
            <a:ext cx="807225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073FDD-D9A5-465D-9FDE-737C1D58D686}"/>
              </a:ext>
            </a:extLst>
          </p:cNvPr>
          <p:cNvSpPr/>
          <p:nvPr/>
        </p:nvSpPr>
        <p:spPr>
          <a:xfrm>
            <a:off x="3753182" y="547171"/>
            <a:ext cx="4786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/>
              <a:t>מה משמעות הביטוי הבא: </a:t>
            </a:r>
          </a:p>
        </p:txBody>
      </p:sp>
    </p:spTree>
    <p:extLst>
      <p:ext uri="{BB962C8B-B14F-4D97-AF65-F5344CB8AC3E}">
        <p14:creationId xmlns:p14="http://schemas.microsoft.com/office/powerpoint/2010/main" val="118486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3573016"/>
            <a:ext cx="7467600" cy="4419600"/>
          </a:xfrm>
        </p:spPr>
        <p:txBody>
          <a:bodyPr/>
          <a:lstStyle/>
          <a:p>
            <a:pPr algn="r"/>
            <a:r>
              <a:rPr lang="he-IL" dirty="0"/>
              <a:t>תשובה:</a:t>
            </a:r>
          </a:p>
          <a:p>
            <a:pPr algn="r"/>
            <a:r>
              <a:rPr lang="he-IL" dirty="0"/>
              <a:t>מוצא את כל האנשים שהולכים לכל הפיצריות שמגישים בהם לפחות פיצה אחת שהם אוהבים.</a:t>
            </a:r>
            <a:endParaRPr lang="en-US" dirty="0"/>
          </a:p>
        </p:txBody>
      </p:sp>
      <p:pic>
        <p:nvPicPr>
          <p:cNvPr id="4" name="Picture 2" descr="https://class.stanford.edu/c4x/Engineering/db/asset/extra_ra_a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" t="69632" r="13108" b="20259"/>
          <a:stretch/>
        </p:blipFill>
        <p:spPr bwMode="auto">
          <a:xfrm>
            <a:off x="107504" y="1890816"/>
            <a:ext cx="8654859" cy="95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9912" y="793995"/>
            <a:ext cx="4515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800" dirty="0"/>
              <a:t>מה משמעות הביטוי הזה?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408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8C17025-1B87-4921-9388-48B1EF3B5C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8776" y="838200"/>
            <a:ext cx="8043664" cy="44196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he-IL" altLang="en-US" dirty="0"/>
              <a:t>נסתכל במסד הנתונים הזה:</a:t>
            </a:r>
          </a:p>
          <a:p>
            <a:pPr eaLnBrk="1" hangingPunct="1"/>
            <a:endParaRPr lang="en-US" altLang="en-US" dirty="0"/>
          </a:p>
          <a:p>
            <a:pPr algn="l" rtl="0" eaLnBrk="1" hangingPunct="1"/>
            <a:r>
              <a:rPr lang="en-US" altLang="en-US" dirty="0">
                <a:solidFill>
                  <a:schemeClr val="tx2"/>
                </a:solidFill>
              </a:rPr>
              <a:t>Serves(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Km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 eaLnBrk="1" hangingPunct="1"/>
            <a:endParaRPr lang="en-US" altLang="en-US" dirty="0">
              <a:solidFill>
                <a:schemeClr val="tx2"/>
              </a:solidFill>
            </a:endParaRPr>
          </a:p>
          <a:p>
            <a:pPr algn="l" rtl="0" eaLnBrk="1" hangingPunct="1"/>
            <a:r>
              <a:rPr lang="en-US" altLang="en-US" dirty="0">
                <a:solidFill>
                  <a:schemeClr val="tx2"/>
                </a:solidFill>
              </a:rPr>
              <a:t>Arrives(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T_Num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u="sng" dirty="0">
                <a:solidFill>
                  <a:schemeClr val="tx2"/>
                </a:solidFill>
                <a:sym typeface="Symbol" panose="05050102010706020507" pitchFamily="18" charset="2"/>
              </a:rPr>
              <a:t>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, Platform,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D_Time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A_Time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 eaLnBrk="1" hangingPunct="1"/>
            <a:endParaRPr lang="en-US" altLang="en-US" dirty="0">
              <a:solidFill>
                <a:schemeClr val="tx2"/>
              </a:solidFill>
            </a:endParaRPr>
          </a:p>
          <a:p>
            <a:pPr algn="l" rtl="0" eaLnBrk="1" hangingPunct="1"/>
            <a:r>
              <a:rPr lang="en-US" altLang="en-US" dirty="0">
                <a:solidFill>
                  <a:schemeClr val="tx2"/>
                </a:solidFill>
              </a:rPr>
              <a:t>Station(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Height)</a:t>
            </a:r>
          </a:p>
          <a:p>
            <a:pPr algn="l" rtl="0" eaLnBrk="1" hangingPunct="1"/>
            <a:endParaRPr lang="en-US" altLang="en-US" dirty="0">
              <a:solidFill>
                <a:schemeClr val="tx2"/>
              </a:solidFill>
            </a:endParaRPr>
          </a:p>
          <a:p>
            <a:pPr algn="l" rtl="0" eaLnBrk="1" hangingPunct="1"/>
            <a:r>
              <a:rPr lang="en-US" altLang="en-US" dirty="0" err="1">
                <a:solidFill>
                  <a:schemeClr val="tx2"/>
                </a:solidFill>
              </a:rPr>
              <a:t>Station_Type</a:t>
            </a:r>
            <a:r>
              <a:rPr lang="en-US" altLang="en-US" dirty="0">
                <a:solidFill>
                  <a:schemeClr val="tx2"/>
                </a:solidFill>
              </a:rPr>
              <a:t>(</a:t>
            </a:r>
            <a:r>
              <a:rPr lang="en-US" altLang="en-US" u="sng" dirty="0" err="1">
                <a:solidFill>
                  <a:schemeClr val="tx2"/>
                </a:solidFill>
              </a:rPr>
              <a:t>S_Name</a:t>
            </a:r>
            <a:r>
              <a:rPr lang="en-US" altLang="en-US" dirty="0">
                <a:solidFill>
                  <a:schemeClr val="tx2"/>
                </a:solidFill>
              </a:rPr>
              <a:t>, </a:t>
            </a:r>
            <a:r>
              <a:rPr lang="en-US" altLang="en-US" u="sng" dirty="0" err="1">
                <a:solidFill>
                  <a:schemeClr val="tx2"/>
                </a:solidFill>
              </a:rPr>
              <a:t>S_Type</a:t>
            </a:r>
            <a:r>
              <a:rPr lang="en-US" altLang="en-US" dirty="0">
                <a:solidFill>
                  <a:schemeClr val="tx2"/>
                </a:solidFill>
              </a:rPr>
              <a:t>)</a:t>
            </a:r>
          </a:p>
          <a:p>
            <a:pPr algn="l" rt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694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21704057-EFCF-40DF-B2EA-8142408D7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3672"/>
            <a:ext cx="8229600" cy="1143000"/>
          </a:xfrm>
        </p:spPr>
        <p:txBody>
          <a:bodyPr/>
          <a:lstStyle/>
          <a:p>
            <a:pPr eaLnBrk="1" hangingPunct="1"/>
            <a:r>
              <a:rPr lang="he-IL" altLang="en-US" sz="4000" dirty="0">
                <a:cs typeface="+mn-cs"/>
              </a:rPr>
              <a:t>דוגמאות לשאילתות</a:t>
            </a:r>
            <a:endParaRPr lang="en-US" altLang="en-US" sz="4000" dirty="0">
              <a:cs typeface="+mn-cs"/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EC1A7BE-E487-4CD9-A8DE-557AC63A0A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37419"/>
            <a:ext cx="8229600" cy="4983162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he-IL" altLang="en-US" sz="2400" dirty="0">
                <a:solidFill>
                  <a:schemeClr val="tx2"/>
                </a:solidFill>
              </a:rPr>
              <a:t>תחנות המשרתות יותר מקו אחד?</a:t>
            </a:r>
          </a:p>
          <a:p>
            <a:pPr eaLnBrk="1" hangingPunct="1">
              <a:lnSpc>
                <a:spcPct val="110000"/>
              </a:lnSpc>
            </a:pPr>
            <a:r>
              <a:rPr lang="he-IL" altLang="en-US" sz="2400" dirty="0">
                <a:solidFill>
                  <a:schemeClr val="tx2"/>
                </a:solidFill>
              </a:rPr>
              <a:t>נרצה לבחון שתי שורות מטבלת </a:t>
            </a:r>
            <a:r>
              <a:rPr lang="en-US" altLang="en-US" sz="2400" dirty="0">
                <a:solidFill>
                  <a:schemeClr val="tx2"/>
                </a:solidFill>
              </a:rPr>
              <a:t>Serves</a:t>
            </a:r>
            <a:r>
              <a:rPr lang="he-IL" altLang="en-US" sz="2400" dirty="0">
                <a:solidFill>
                  <a:schemeClr val="tx2"/>
                </a:solidFill>
              </a:rPr>
              <a:t> בו זמנית. השאילתה:</a:t>
            </a:r>
          </a:p>
          <a:p>
            <a:pPr algn="l" rtl="0">
              <a:lnSpc>
                <a:spcPct val="110000"/>
              </a:lnSpc>
            </a:pP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(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=S)(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L_NumL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l-GR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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S_Name</a:t>
            </a:r>
            <a:r>
              <a:rPr lang="el-GR" alt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S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L_Num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L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Direction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D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Km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K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 (Serves)  Serves))</a:t>
            </a:r>
          </a:p>
          <a:p>
            <a:pPr algn="l" rtl="0" eaLnBrk="1" hangingPunct="1">
              <a:lnSpc>
                <a:spcPct val="110000"/>
              </a:lnSpc>
            </a:pPr>
            <a:endParaRPr lang="en-US" altLang="en-US" sz="2400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he-IL" altLang="en-US" sz="2400" dirty="0">
                <a:solidFill>
                  <a:schemeClr val="tx2"/>
                </a:solidFill>
              </a:rPr>
              <a:t>מה אם נרצה להחשיב כיוונים שונים של אותו קו?</a:t>
            </a:r>
            <a:endParaRPr lang="en-US" altLang="en-US" sz="2400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(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=S)((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L_NumL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)(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DirectionD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))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l-GR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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S_Name</a:t>
            </a:r>
            <a:r>
              <a:rPr lang="el-GR" alt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S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L_Num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L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Direction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D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Km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K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 (Serves)  Serves))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en-US" sz="2400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he-IL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כיצד נמצא תחנות המשרתות קו אחד (במספר כיוונים) בדיוק?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(Serves) \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(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=S)(</a:t>
            </a:r>
            <a:r>
              <a:rPr lang="en-US" altLang="en-US" sz="2400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L_NumL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l-GR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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S_Name</a:t>
            </a:r>
            <a:r>
              <a:rPr lang="el-GR" alt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S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L_Num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L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Direction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D</a:t>
            </a:r>
            <a:r>
              <a:rPr lang="en-US" altLang="en-US" sz="2400" baseline="-25000" dirty="0">
                <a:solidFill>
                  <a:schemeClr val="tx2"/>
                </a:solidFill>
              </a:rPr>
              <a:t>, 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Km</a:t>
            </a:r>
            <a:r>
              <a:rPr lang="en-US" altLang="en-US" sz="24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K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 (Serves)  Serves))</a:t>
            </a:r>
          </a:p>
          <a:p>
            <a:pPr algn="l" rtl="0" eaLnBrk="1" hangingPunct="1">
              <a:lnSpc>
                <a:spcPct val="110000"/>
              </a:lnSpc>
            </a:pPr>
            <a:endParaRPr lang="he-IL" altLang="en-US" sz="2400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464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8134D509-4366-4228-8C73-6B04D0F64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 dirty="0">
                <a:solidFill>
                  <a:schemeClr val="tx2"/>
                </a:solidFill>
                <a:cs typeface="+mn-cs"/>
              </a:rPr>
              <a:t>דוגמאות לשאילתות</a:t>
            </a:r>
            <a:endParaRPr lang="en-US" altLang="en-US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9D889-50B0-4DA8-B782-8C24D192D8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</a:rPr>
              <a:t>מהו שם התחנה הגבוהה ביותר?</a:t>
            </a:r>
          </a:p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</a:rPr>
              <a:t>יותר קל למצוא את התחנות שאינן הגבוהות ביותר: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R = 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(</a:t>
            </a:r>
            <a:r>
              <a:rPr lang="en-US" altLang="en-US" baseline="-25000" dirty="0">
                <a:solidFill>
                  <a:schemeClr val="tx2"/>
                </a:solidFill>
                <a:sym typeface="Symbol" panose="05050102010706020507" pitchFamily="18" charset="2"/>
              </a:rPr>
              <a:t>(Height&lt;H)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(Station  </a:t>
            </a:r>
            <a:r>
              <a:rPr lang="el-GR" altLang="en-US" dirty="0">
                <a:solidFill>
                  <a:schemeClr val="tx2"/>
                </a:solidFill>
                <a:sym typeface="Symbol" panose="05050102010706020507" pitchFamily="18" charset="2"/>
              </a:rPr>
              <a:t> </a:t>
            </a:r>
            <a:r>
              <a:rPr lang="en-US" altLang="en-US" baseline="-25000" dirty="0" err="1">
                <a:solidFill>
                  <a:schemeClr val="tx2"/>
                </a:solidFill>
              </a:rPr>
              <a:t>S_Name</a:t>
            </a:r>
            <a:r>
              <a:rPr lang="el-GR" altLang="en-US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en-US" altLang="en-US" baseline="-25000" dirty="0">
                <a:solidFill>
                  <a:schemeClr val="tx2"/>
                </a:solidFill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olidFill>
                  <a:schemeClr val="tx2"/>
                </a:solidFill>
              </a:rPr>
              <a:t>, </a:t>
            </a:r>
            <a:r>
              <a:rPr lang="en-US" altLang="en-US" baseline="-25000" dirty="0" err="1">
                <a:solidFill>
                  <a:schemeClr val="tx2"/>
                </a:solidFill>
              </a:rPr>
              <a:t>Height</a:t>
            </a:r>
            <a:r>
              <a:rPr lang="en-US" altLang="en-US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en-US" baseline="-25000" dirty="0" err="1">
                <a:solidFill>
                  <a:schemeClr val="tx2"/>
                </a:solidFill>
              </a:rPr>
              <a:t>H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Station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))</a:t>
            </a:r>
          </a:p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  <a:p>
            <a:pPr eaLnBrk="1" hangingPunct="1"/>
            <a:r>
              <a:rPr lang="he-IL" altLang="en-US" dirty="0">
                <a:solidFill>
                  <a:schemeClr val="tx2"/>
                </a:solidFill>
              </a:rPr>
              <a:t>עתה קל להשלים את השאילתה:</a:t>
            </a:r>
          </a:p>
          <a:p>
            <a:pPr algn="l" rtl="0" eaLnBrk="1" hangingPunct="1"/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baseline="-25000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(Station) \ R</a:t>
            </a:r>
            <a:endParaRPr lang="en-US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7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DCDB8462-DEB1-4EF7-A314-01D1CD261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 sz="4000" dirty="0">
                <a:solidFill>
                  <a:schemeClr val="tx2"/>
                </a:solidFill>
                <a:cs typeface="+mn-cs"/>
              </a:rPr>
              <a:t>דוגמאות לשימוש בחילוק</a:t>
            </a:r>
            <a:endParaRPr lang="en-US" altLang="en-US" sz="4000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BC820BE-6119-4D16-B9EB-048C10666D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</a:rPr>
              <a:t>אלו רכבות (לפי מספר) מגיעות לכל התחנות ?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T_Num,S_Name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(Arrives)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(Station)</a:t>
            </a:r>
          </a:p>
          <a:p>
            <a:pPr eaLnBrk="1" hangingPunct="1">
              <a:lnSpc>
                <a:spcPct val="110000"/>
              </a:lnSpc>
            </a:pPr>
            <a:endParaRPr lang="he-IL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</a:rPr>
              <a:t>ומה אם יש תחנות שלא נמצאות על אף קו פעיל ? </a:t>
            </a:r>
            <a:br>
              <a:rPr lang="en-US" altLang="en-US" dirty="0">
                <a:solidFill>
                  <a:schemeClr val="tx2"/>
                </a:solidFill>
              </a:rPr>
            </a:br>
            <a:r>
              <a:rPr lang="he-IL" altLang="en-US" dirty="0">
                <a:solidFill>
                  <a:schemeClr val="tx2"/>
                </a:solidFill>
              </a:rPr>
              <a:t>איך נמנע מלהתחשב בהן ?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T_Num,S_Name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(Arrives)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(Serves)</a:t>
            </a:r>
            <a:endParaRPr lang="he-IL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he-IL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</a:rPr>
              <a:t>ומה אם יש תחנות הנמצאות על קו פעיל </a:t>
            </a:r>
            <a:br>
              <a:rPr lang="en-US" altLang="en-US" dirty="0">
                <a:solidFill>
                  <a:schemeClr val="tx2"/>
                </a:solidFill>
              </a:rPr>
            </a:br>
            <a:r>
              <a:rPr lang="he-IL" altLang="en-US" dirty="0">
                <a:solidFill>
                  <a:schemeClr val="tx2"/>
                </a:solidFill>
              </a:rPr>
              <a:t>אולם אף רכבת אינה מבצעת עצירה בהן ?</a:t>
            </a:r>
            <a:endParaRPr lang="en-US" altLang="en-US" dirty="0">
              <a:solidFill>
                <a:schemeClr val="tx2"/>
              </a:solidFill>
            </a:endParaRP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T_Num,S_Name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(Arrives)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(Arrives)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9CFD4CEC-8BB5-4646-B381-6A80DC9A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</a:pPr>
            <a:fld id="{38575ACE-9177-48E4-BCBD-32B5BEEB8989}" type="slidenum">
              <a:rPr lang="he-IL" altLang="en-US" sz="1400"/>
              <a:pPr rtl="0">
                <a:spcBef>
                  <a:spcPct val="0"/>
                </a:spcBef>
              </a:pPr>
              <a:t>15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611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B7F54C5F-3DA4-4272-BE39-0FBE4FB85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 sz="4000" dirty="0">
                <a:solidFill>
                  <a:schemeClr val="tx2"/>
                </a:solidFill>
                <a:cs typeface="+mn-cs"/>
              </a:rPr>
              <a:t>דוגמאות נוספות</a:t>
            </a:r>
            <a:endParaRPr lang="en-US" altLang="en-US" sz="4000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08ACD48-4469-460B-8FB2-606DFCF32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</a:rPr>
              <a:t>אלו תחנות נמצאות על הקו 1-דרום ?</a:t>
            </a:r>
          </a:p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</a:rPr>
              <a:t>המידע הנ"ל נמצא כולו בטבלת </a:t>
            </a:r>
            <a:r>
              <a:rPr lang="en-US" altLang="en-US" dirty="0">
                <a:solidFill>
                  <a:schemeClr val="tx2"/>
                </a:solidFill>
              </a:rPr>
              <a:t>Serves</a:t>
            </a:r>
            <a:r>
              <a:rPr lang="he-IL" altLang="en-US" dirty="0">
                <a:solidFill>
                  <a:schemeClr val="tx2"/>
                </a:solidFill>
              </a:rPr>
              <a:t>. השאילתה: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S_Name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(</a:t>
            </a:r>
            <a:r>
              <a:rPr lang="en-US" altLang="en-US" baseline="-25000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L_Num</a:t>
            </a:r>
            <a:r>
              <a:rPr lang="en-US" altLang="en-US" baseline="-25000" dirty="0">
                <a:solidFill>
                  <a:schemeClr val="tx2"/>
                </a:solidFill>
                <a:sym typeface="Symbol" panose="05050102010706020507" pitchFamily="18" charset="2"/>
              </a:rPr>
              <a:t>=1)(Direction=“south”)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(Serves))</a:t>
            </a:r>
          </a:p>
          <a:p>
            <a:pPr eaLnBrk="1" hangingPunct="1">
              <a:lnSpc>
                <a:spcPct val="110000"/>
              </a:lnSpc>
            </a:pP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לאלו קווים יש תחנות מתחת לפני הים ?</a:t>
            </a:r>
          </a:p>
          <a:p>
            <a:pPr eaLnBrk="1" hangingPunct="1">
              <a:lnSpc>
                <a:spcPct val="110000"/>
              </a:lnSpc>
            </a:pP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כאן נדרש לצרף את 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Serves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 ל-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Station</a:t>
            </a:r>
            <a:r>
              <a:rPr lang="he-IL" altLang="en-US" dirty="0">
                <a:solidFill>
                  <a:schemeClr val="tx2"/>
                </a:solidFill>
                <a:sym typeface="Symbol" panose="05050102010706020507" pitchFamily="18" charset="2"/>
              </a:rPr>
              <a:t>. השאילתה המלאה:</a:t>
            </a:r>
          </a:p>
          <a:p>
            <a:pPr algn="l" rtl="0" eaLnBrk="1" hangingPunct="1">
              <a:lnSpc>
                <a:spcPct val="110000"/>
              </a:lnSpc>
            </a:pP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en-US" baseline="-25000" dirty="0" err="1">
                <a:solidFill>
                  <a:schemeClr val="tx2"/>
                </a:solidFill>
                <a:sym typeface="Symbol" panose="05050102010706020507" pitchFamily="18" charset="2"/>
              </a:rPr>
              <a:t>L_Num,Direction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(</a:t>
            </a:r>
            <a:r>
              <a:rPr lang="en-US" altLang="en-US" baseline="-25000" dirty="0">
                <a:solidFill>
                  <a:schemeClr val="tx2"/>
                </a:solidFill>
                <a:sym typeface="Symbol" panose="05050102010706020507" pitchFamily="18" charset="2"/>
              </a:rPr>
              <a:t>Height&lt;0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(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Station</a:t>
            </a:r>
            <a:r>
              <a:rPr lang="en-US" altLang="en-US" dirty="0" err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sym typeface="Symbol" panose="05050102010706020507" pitchFamily="18" charset="2"/>
              </a:rPr>
              <a:t>⋈</a:t>
            </a:r>
            <a:r>
              <a:rPr lang="en-US" alt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Serves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))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en-US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97F3A8E1-A1C7-470C-B887-57CCAF8F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</a:pPr>
            <a:fld id="{90C8B5AA-30A3-4048-90E3-002C694D8A60}" type="slidenum">
              <a:rPr lang="he-IL" altLang="en-US" sz="1400"/>
              <a:pPr rtl="0">
                <a:spcBef>
                  <a:spcPct val="0"/>
                </a:spcBef>
              </a:pPr>
              <a:t>16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1795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  <a:cs typeface="+mn-cs"/>
              </a:rPr>
              <a:t>דוגמא נוספת - גרף</a:t>
            </a:r>
            <a:endParaRPr lang="en-US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76" y="1600200"/>
            <a:ext cx="8229600" cy="4983162"/>
          </a:xfrm>
        </p:spPr>
        <p:txBody>
          <a:bodyPr>
            <a:normAutofit/>
          </a:bodyPr>
          <a:lstStyle/>
          <a:p>
            <a:r>
              <a:rPr lang="he-IL" sz="2800" dirty="0">
                <a:solidFill>
                  <a:schemeClr val="tx2"/>
                </a:solidFill>
              </a:rPr>
              <a:t>נתונות הרלציות הבאות המתארות גרף צבעוני, מכוון וחסר לולאות עצמיות.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Node(id, color)</a:t>
            </a:r>
            <a:endParaRPr lang="he-IL" sz="2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he-IL" sz="2800" dirty="0">
                <a:solidFill>
                  <a:schemeClr val="tx2"/>
                </a:solidFill>
              </a:rPr>
              <a:t>   מייצג צמתים בגרף - המזהה הייחודי של צומת</a:t>
            </a:r>
            <a:r>
              <a:rPr lang="en-US" sz="2800" dirty="0">
                <a:solidFill>
                  <a:schemeClr val="tx2"/>
                </a:solidFill>
              </a:rPr>
              <a:t> id –</a:t>
            </a:r>
            <a:r>
              <a:rPr lang="he-IL" sz="2800" dirty="0">
                <a:solidFill>
                  <a:schemeClr val="tx2"/>
                </a:solidFill>
              </a:rPr>
              <a:t>   			    והצבע שלו</a:t>
            </a:r>
            <a:r>
              <a:rPr lang="en-US" sz="2800" dirty="0">
                <a:solidFill>
                  <a:schemeClr val="tx2"/>
                </a:solidFill>
              </a:rPr>
              <a:t> color -</a:t>
            </a:r>
            <a:endParaRPr lang="he-IL" sz="2800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Edge(source, target)</a:t>
            </a:r>
            <a:r>
              <a:rPr lang="he-IL" sz="2800" b="1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he-IL" sz="2800" dirty="0">
                <a:solidFill>
                  <a:schemeClr val="tx2"/>
                </a:solidFill>
              </a:rPr>
              <a:t>   מייצג קשת מכוונת בין צומת בעל מזהה ייחודי - </a:t>
            </a:r>
            <a:r>
              <a:rPr lang="en-US" sz="2800" dirty="0">
                <a:solidFill>
                  <a:schemeClr val="tx2"/>
                </a:solidFill>
              </a:rPr>
              <a:t>source  			      </a:t>
            </a:r>
            <a:r>
              <a:rPr lang="he-IL" sz="2800" dirty="0">
                <a:solidFill>
                  <a:schemeClr val="tx2"/>
                </a:solidFill>
              </a:rPr>
              <a:t>וצומת בעל מזהה ייחודי </a:t>
            </a:r>
            <a:r>
              <a:rPr lang="en-US" sz="2800" dirty="0">
                <a:solidFill>
                  <a:schemeClr val="tx2"/>
                </a:solidFill>
              </a:rPr>
              <a:t> target –</a:t>
            </a:r>
          </a:p>
          <a:p>
            <a:r>
              <a:rPr lang="he-IL" sz="2800" dirty="0">
                <a:solidFill>
                  <a:schemeClr val="tx2"/>
                </a:solidFill>
              </a:rPr>
              <a:t>הניחו כי כל הצמתים בגרף מופיעים בטבלה </a:t>
            </a:r>
            <a:r>
              <a:rPr lang="en-US" sz="2800" dirty="0">
                <a:solidFill>
                  <a:schemeClr val="tx2"/>
                </a:solidFill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621640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68158"/>
            <a:ext cx="7467600" cy="3261104"/>
          </a:xfrm>
        </p:spPr>
        <p:txBody>
          <a:bodyPr>
            <a:normAutofit/>
          </a:bodyPr>
          <a:lstStyle/>
          <a:p>
            <a:r>
              <a:rPr lang="he-IL" sz="2800" dirty="0"/>
              <a:t>"שורש צבעוני" הוא צומת שיש ממנו קשת לצמתים בכל הצבעים שקיימים בגרף. </a:t>
            </a:r>
          </a:p>
          <a:p>
            <a:r>
              <a:rPr lang="he-IL" sz="2800" dirty="0"/>
              <a:t>כתבו שאילתת</a:t>
            </a:r>
            <a:r>
              <a:rPr lang="en-US" sz="2800" dirty="0"/>
              <a:t>RA </a:t>
            </a:r>
            <a:r>
              <a:rPr lang="he-IL" sz="2800" dirty="0"/>
              <a:t> המחזירה את מזהי הצמתים שהם שורשים צבעוניים, ואת הצבע של כל אחד מהם.</a:t>
            </a:r>
          </a:p>
          <a:p>
            <a:endParaRPr lang="he-IL" sz="1300" dirty="0"/>
          </a:p>
          <a:p>
            <a:r>
              <a:rPr lang="he-IL" b="1" dirty="0"/>
              <a:t>דוגמא: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91478"/>
              </p:ext>
            </p:extLst>
          </p:nvPr>
        </p:nvGraphicFramePr>
        <p:xfrm>
          <a:off x="704800" y="3868256"/>
          <a:ext cx="18238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32">
                  <a:extLst>
                    <a:ext uri="{9D8B030D-6E8A-4147-A177-3AD203B41FA5}">
                      <a16:colId xmlns:a16="http://schemas.microsoft.com/office/drawing/2014/main" val="3445382829"/>
                    </a:ext>
                  </a:extLst>
                </a:gridCol>
                <a:gridCol w="911932">
                  <a:extLst>
                    <a:ext uri="{9D8B030D-6E8A-4147-A177-3AD203B41FA5}">
                      <a16:colId xmlns:a16="http://schemas.microsoft.com/office/drawing/2014/main" val="1257486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60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98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7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46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8536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36690"/>
              </p:ext>
            </p:extLst>
          </p:nvPr>
        </p:nvGraphicFramePr>
        <p:xfrm>
          <a:off x="3131840" y="3868256"/>
          <a:ext cx="15358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916">
                  <a:extLst>
                    <a:ext uri="{9D8B030D-6E8A-4147-A177-3AD203B41FA5}">
                      <a16:colId xmlns:a16="http://schemas.microsoft.com/office/drawing/2014/main" val="3902169413"/>
                    </a:ext>
                  </a:extLst>
                </a:gridCol>
                <a:gridCol w="767916">
                  <a:extLst>
                    <a:ext uri="{9D8B030D-6E8A-4147-A177-3AD203B41FA5}">
                      <a16:colId xmlns:a16="http://schemas.microsoft.com/office/drawing/2014/main" val="1832073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8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11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95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01279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71C84D2-91C7-4527-AC1B-210D64512130}"/>
              </a:ext>
            </a:extLst>
          </p:cNvPr>
          <p:cNvSpPr txBox="1">
            <a:spLocks/>
          </p:cNvSpPr>
          <p:nvPr/>
        </p:nvSpPr>
        <p:spPr>
          <a:xfrm>
            <a:off x="552872" y="2518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>
                <a:solidFill>
                  <a:schemeClr val="tx2"/>
                </a:solidFill>
                <a:cs typeface="+mn-cs"/>
              </a:rPr>
              <a:t>גרף</a:t>
            </a:r>
            <a:endParaRPr lang="en-US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9051C788-9A5D-408F-B7F7-07939FC00D45}"/>
              </a:ext>
            </a:extLst>
          </p:cNvPr>
          <p:cNvSpPr/>
          <p:nvPr/>
        </p:nvSpPr>
        <p:spPr>
          <a:xfrm>
            <a:off x="6640450" y="5494934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9E7903CD-5267-404F-AF3B-139103D577F2}"/>
              </a:ext>
            </a:extLst>
          </p:cNvPr>
          <p:cNvSpPr/>
          <p:nvPr/>
        </p:nvSpPr>
        <p:spPr>
          <a:xfrm>
            <a:off x="5662736" y="587901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652A5935-E95B-4B72-BA91-E85D4DF546CD}"/>
              </a:ext>
            </a:extLst>
          </p:cNvPr>
          <p:cNvSpPr/>
          <p:nvPr/>
        </p:nvSpPr>
        <p:spPr>
          <a:xfrm>
            <a:off x="7143056" y="4529262"/>
            <a:ext cx="648072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FB0ECA10-E732-49DC-BC41-625BCB4F1697}"/>
              </a:ext>
            </a:extLst>
          </p:cNvPr>
          <p:cNvSpPr/>
          <p:nvPr/>
        </p:nvSpPr>
        <p:spPr>
          <a:xfrm>
            <a:off x="7791128" y="544522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A4033A9E-385E-462F-A5F2-B1A031F8EBBE}"/>
              </a:ext>
            </a:extLst>
          </p:cNvPr>
          <p:cNvCxnSpPr>
            <a:cxnSpLocks/>
            <a:stCxn id="2" idx="0"/>
            <a:endCxn id="9" idx="3"/>
          </p:cNvCxnSpPr>
          <p:nvPr/>
        </p:nvCxnSpPr>
        <p:spPr>
          <a:xfrm flipV="1">
            <a:off x="6964486" y="5082426"/>
            <a:ext cx="273478" cy="41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FC2999C4-5176-465C-A795-8DBAEA5AEE83}"/>
              </a:ext>
            </a:extLst>
          </p:cNvPr>
          <p:cNvCxnSpPr>
            <a:stCxn id="9" idx="4"/>
            <a:endCxn id="2" idx="7"/>
          </p:cNvCxnSpPr>
          <p:nvPr/>
        </p:nvCxnSpPr>
        <p:spPr>
          <a:xfrm flipH="1">
            <a:off x="7193614" y="5177334"/>
            <a:ext cx="273478" cy="41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CF2CAB68-B956-47E7-93A0-E4D8BA60E539}"/>
              </a:ext>
            </a:extLst>
          </p:cNvPr>
          <p:cNvCxnSpPr>
            <a:stCxn id="2" idx="6"/>
            <a:endCxn id="10" idx="2"/>
          </p:cNvCxnSpPr>
          <p:nvPr/>
        </p:nvCxnSpPr>
        <p:spPr>
          <a:xfrm flipV="1">
            <a:off x="7288522" y="5769260"/>
            <a:ext cx="502606" cy="4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6814DDE2-571A-4B29-8A12-3C679C17C1B4}"/>
              </a:ext>
            </a:extLst>
          </p:cNvPr>
          <p:cNvCxnSpPr>
            <a:stCxn id="2" idx="2"/>
            <a:endCxn id="8" idx="7"/>
          </p:cNvCxnSpPr>
          <p:nvPr/>
        </p:nvCxnSpPr>
        <p:spPr>
          <a:xfrm flipH="1">
            <a:off x="6215900" y="5818970"/>
            <a:ext cx="424550" cy="15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D9D081D9-9444-4D5D-8110-BC49958AA746}"/>
              </a:ext>
            </a:extLst>
          </p:cNvPr>
          <p:cNvCxnSpPr>
            <a:stCxn id="9" idx="5"/>
            <a:endCxn id="10" idx="1"/>
          </p:cNvCxnSpPr>
          <p:nvPr/>
        </p:nvCxnSpPr>
        <p:spPr>
          <a:xfrm>
            <a:off x="7696220" y="5082426"/>
            <a:ext cx="189816" cy="45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4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706" y="1521523"/>
            <a:ext cx="7467600" cy="312584"/>
          </a:xfrm>
        </p:spPr>
        <p:txBody>
          <a:bodyPr>
            <a:noAutofit/>
          </a:bodyPr>
          <a:lstStyle/>
          <a:p>
            <a:r>
              <a:rPr lang="he-IL" sz="2400" b="1" dirty="0"/>
              <a:t>בשלב הראשון, נזהה עבור כל קשת לאיזה צבע היא מצביעה.</a:t>
            </a: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403648" y="2598073"/>
                <a:ext cx="37338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R1 &lt;-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𝐸𝑑𝑔𝑒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⊳⊲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𝑁𝑜𝑑𝑒</m:t>
                    </m:r>
                    <m:r>
                      <m:rPr>
                        <m:nor/>
                      </m:rPr>
                      <a:rPr lang="en-US" sz="2400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id</m:t>
                    </m:r>
                    <m:r>
                      <m:rPr>
                        <m:nor/>
                      </m:rPr>
                      <a:rPr lang="en-US" sz="24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sz="2400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target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598073"/>
                <a:ext cx="3733800" cy="461665"/>
              </a:xfrm>
              <a:prstGeom prst="rect">
                <a:avLst/>
              </a:prstGeom>
              <a:blipFill>
                <a:blip r:embed="rId2"/>
                <a:stretch>
                  <a:fillRect l="-979"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75453"/>
              </p:ext>
            </p:extLst>
          </p:nvPr>
        </p:nvGraphicFramePr>
        <p:xfrm>
          <a:off x="3707904" y="4095769"/>
          <a:ext cx="28590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29">
                  <a:extLst>
                    <a:ext uri="{9D8B030D-6E8A-4147-A177-3AD203B41FA5}">
                      <a16:colId xmlns:a16="http://schemas.microsoft.com/office/drawing/2014/main" val="3445382829"/>
                    </a:ext>
                  </a:extLst>
                </a:gridCol>
                <a:gridCol w="953029">
                  <a:extLst>
                    <a:ext uri="{9D8B030D-6E8A-4147-A177-3AD203B41FA5}">
                      <a16:colId xmlns:a16="http://schemas.microsoft.com/office/drawing/2014/main" val="1257486483"/>
                    </a:ext>
                  </a:extLst>
                </a:gridCol>
                <a:gridCol w="953029">
                  <a:extLst>
                    <a:ext uri="{9D8B030D-6E8A-4147-A177-3AD203B41FA5}">
                      <a16:colId xmlns:a16="http://schemas.microsoft.com/office/drawing/2014/main" val="2287399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60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98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7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46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8536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07904" y="3684881"/>
            <a:ext cx="5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72E6BC3-4A1F-410D-A9F2-4A46FCBEB2FE}"/>
              </a:ext>
            </a:extLst>
          </p:cNvPr>
          <p:cNvSpPr txBox="1">
            <a:spLocks/>
          </p:cNvSpPr>
          <p:nvPr/>
        </p:nvSpPr>
        <p:spPr>
          <a:xfrm>
            <a:off x="552872" y="2518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>
                <a:solidFill>
                  <a:schemeClr val="tx2"/>
                </a:solidFill>
                <a:cs typeface="+mn-cs"/>
              </a:rPr>
              <a:t>גרף</a:t>
            </a:r>
            <a:endParaRPr lang="en-US" dirty="0">
              <a:solidFill>
                <a:schemeClr val="tx2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08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  <a:r>
              <a:rPr lang="he-IL" dirty="0"/>
              <a:t> </a:t>
            </a:r>
            <a:r>
              <a:rPr lang="he-IL" dirty="0">
                <a:cs typeface="+mn-cs"/>
              </a:rPr>
              <a:t>לעומת</a:t>
            </a:r>
            <a:r>
              <a:rPr lang="he-IL" dirty="0"/>
              <a:t> </a:t>
            </a:r>
            <a:r>
              <a:rPr lang="en-US" dirty="0"/>
              <a:t>SQL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74354575"/>
                  </p:ext>
                </p:extLst>
              </p:nvPr>
            </p:nvGraphicFramePr>
            <p:xfrm>
              <a:off x="457200" y="1340768"/>
              <a:ext cx="8229600" cy="3393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263537686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41456037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RA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err="1"/>
                            <a:t>SQl</a:t>
                          </a:r>
                          <a:endParaRPr lang="en-US" dirty="0"/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56537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l-GR" b="1" dirty="0"/>
                            <a:t>σ</a:t>
                          </a:r>
                          <a:r>
                            <a:rPr lang="en-US" b="1" dirty="0"/>
                            <a:t>    select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Where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33675423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projection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Select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2210813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As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698619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</m:oMath>
                          </a14:m>
                          <a:r>
                            <a:rPr lang="en-US" dirty="0"/>
                            <a:t> union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union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2172108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</m:oMath>
                          </a14:m>
                          <a:r>
                            <a:rPr lang="en-US" dirty="0"/>
                            <a:t> intersection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902783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--- difference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NOT 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281014885"/>
                      </a:ext>
                    </a:extLst>
                  </a:tr>
                  <a:tr h="426968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/>
                            <a:t> cartesian product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Outer join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1104992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endParaRPr lang="en-US" dirty="0"/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Inner Join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17297623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74354575"/>
                  </p:ext>
                </p:extLst>
              </p:nvPr>
            </p:nvGraphicFramePr>
            <p:xfrm>
              <a:off x="457200" y="1340768"/>
              <a:ext cx="8229600" cy="33936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263537686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41456037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RA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 err="1"/>
                            <a:t>SQl</a:t>
                          </a:r>
                          <a:endParaRPr lang="en-US" dirty="0"/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56537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l-GR" b="1" dirty="0"/>
                            <a:t>σ</a:t>
                          </a:r>
                          <a:r>
                            <a:rPr lang="en-US" b="1" dirty="0"/>
                            <a:t>    select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Where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33675423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projection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Select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2210813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00771" marR="100771">
                        <a:blipFill>
                          <a:blip r:embed="rId2"/>
                          <a:stretch>
                            <a:fillRect l="-296" t="-308197" r="-100741" b="-5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As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698619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00771" marR="100771">
                        <a:blipFill>
                          <a:blip r:embed="rId2"/>
                          <a:stretch>
                            <a:fillRect l="-296" t="-408197" r="-100741" b="-4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union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2172108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00771" marR="100771">
                        <a:blipFill>
                          <a:blip r:embed="rId2"/>
                          <a:stretch>
                            <a:fillRect l="-296" t="-508197" r="-100741" b="-3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902783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--- difference</a:t>
                          </a:r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NOT 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281014885"/>
                      </a:ext>
                    </a:extLst>
                  </a:tr>
                  <a:tr h="426968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100771" marR="100771">
                        <a:blipFill>
                          <a:blip r:embed="rId2"/>
                          <a:stretch>
                            <a:fillRect l="-296" t="-617143" r="-100741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Outer join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1104992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:endParaRPr lang="en-US" dirty="0"/>
                        </a:p>
                      </a:txBody>
                      <a:tcPr marL="100771" marR="100771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Inner Join</a:t>
                          </a:r>
                        </a:p>
                      </a:txBody>
                      <a:tcPr marL="100771" marR="100771"/>
                    </a:tc>
                    <a:extLst>
                      <a:ext uri="{0D108BD9-81ED-4DB2-BD59-A6C34878D82A}">
                        <a16:rowId xmlns:a16="http://schemas.microsoft.com/office/drawing/2014/main" val="17297623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47664" y="2113992"/>
                <a:ext cx="360040" cy="288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113992"/>
                <a:ext cx="360040" cy="288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2123728" y="4293096"/>
            <a:ext cx="576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cs typeface="Times New Roman"/>
              </a:rPr>
              <a:t>⨝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65644-DE55-4ACF-AD9B-24600C2D63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88" t="37394" r="27951" b="58404"/>
          <a:stretch/>
        </p:blipFill>
        <p:spPr>
          <a:xfrm>
            <a:off x="1030474" y="4869160"/>
            <a:ext cx="7128792" cy="31920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F9041C46-7733-41AF-92D2-341789F8685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02868" y="5157192"/>
            <a:ext cx="2565276" cy="16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93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706" y="1521523"/>
            <a:ext cx="7467600" cy="312584"/>
          </a:xfrm>
        </p:spPr>
        <p:txBody>
          <a:bodyPr>
            <a:noAutofit/>
          </a:bodyPr>
          <a:lstStyle/>
          <a:p>
            <a:r>
              <a:rPr lang="he-IL" sz="2400" b="1" dirty="0"/>
              <a:t>בשלב השני, נזהה איזה מהקודקודים הוא "קודקוד צבעוני".</a:t>
            </a: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319300" y="2572693"/>
                <a:ext cx="66967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sz="2400" b="1" dirty="0"/>
                  <a:t>R2 &lt;-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𝑠𝑜𝑢𝑟𝑐𝑒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𝑠𝑜𝑢𝑟𝑐𝑒</m:t>
                            </m:r>
                          </m:sub>
                        </m:sSub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𝑐𝑜𝑙𝑜𝑟𝑅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÷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𝑐𝑜𝑙𝑜𝑟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𝑁𝑜𝑑𝑒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00" y="2572693"/>
                <a:ext cx="6696744" cy="461665"/>
              </a:xfrm>
              <a:prstGeom prst="rect">
                <a:avLst/>
              </a:prstGeom>
              <a:blipFill>
                <a:blip r:embed="rId2"/>
                <a:stretch>
                  <a:fillRect l="-1365"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456398" y="4679741"/>
          <a:ext cx="9282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216">
                  <a:extLst>
                    <a:ext uri="{9D8B030D-6E8A-4147-A177-3AD203B41FA5}">
                      <a16:colId xmlns:a16="http://schemas.microsoft.com/office/drawing/2014/main" val="1754815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80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494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66662" y="4380379"/>
            <a:ext cx="5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72E6BC3-4A1F-410D-A9F2-4A46FCBEB2FE}"/>
              </a:ext>
            </a:extLst>
          </p:cNvPr>
          <p:cNvSpPr txBox="1">
            <a:spLocks/>
          </p:cNvSpPr>
          <p:nvPr/>
        </p:nvSpPr>
        <p:spPr>
          <a:xfrm>
            <a:off x="552872" y="2518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>
                <a:solidFill>
                  <a:schemeClr val="tx2"/>
                </a:solidFill>
                <a:cs typeface="+mn-cs"/>
              </a:rPr>
              <a:t>גרף</a:t>
            </a:r>
            <a:endParaRPr lang="en-US" dirty="0">
              <a:solidFill>
                <a:schemeClr val="tx2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95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706" y="1521523"/>
            <a:ext cx="7467600" cy="312584"/>
          </a:xfrm>
        </p:spPr>
        <p:txBody>
          <a:bodyPr>
            <a:noAutofit/>
          </a:bodyPr>
          <a:lstStyle/>
          <a:p>
            <a:r>
              <a:rPr lang="he-IL" sz="2400" b="1" dirty="0"/>
              <a:t>לבסוף, נמצא מה צבעם של הקודקודים הצבעוניים.</a:t>
            </a: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52872" y="2308467"/>
                <a:ext cx="6891536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 smtClean="0"/>
                        <m:t>R</m:t>
                      </m:r>
                      <m:r>
                        <a:rPr lang="he-IL" sz="24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dirty="0"/>
                            <m:t>&lt;</m:t>
                          </m:r>
                          <m:r>
                            <m:rPr>
                              <m:nor/>
                            </m:rPr>
                            <a:rPr lang="en-US" sz="2400" b="1" dirty="0"/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𝑐𝑜𝑙𝑜𝑟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𝑠𝑜𝑢𝑟𝑐𝑒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chemeClr val="tx1"/>
                                  </a:solidFill>
                                </a:rPr>
                                <m:t>⊳⊲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𝑁𝑜𝑑𝑒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72" y="2308467"/>
                <a:ext cx="6891536" cy="509178"/>
              </a:xfrm>
              <a:prstGeom prst="rect">
                <a:avLst/>
              </a:prstGeom>
              <a:blipFill>
                <a:blip r:embed="rId2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727062" y="4703544"/>
          <a:ext cx="22353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93">
                  <a:extLst>
                    <a:ext uri="{9D8B030D-6E8A-4147-A177-3AD203B41FA5}">
                      <a16:colId xmlns:a16="http://schemas.microsoft.com/office/drawing/2014/main" val="3034433936"/>
                    </a:ext>
                  </a:extLst>
                </a:gridCol>
                <a:gridCol w="1117693">
                  <a:extLst>
                    <a:ext uri="{9D8B030D-6E8A-4147-A177-3AD203B41FA5}">
                      <a16:colId xmlns:a16="http://schemas.microsoft.com/office/drawing/2014/main" val="1998143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434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58549" y="4356575"/>
            <a:ext cx="5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72E6BC3-4A1F-410D-A9F2-4A46FCBEB2FE}"/>
              </a:ext>
            </a:extLst>
          </p:cNvPr>
          <p:cNvSpPr txBox="1">
            <a:spLocks/>
          </p:cNvSpPr>
          <p:nvPr/>
        </p:nvSpPr>
        <p:spPr>
          <a:xfrm>
            <a:off x="552872" y="2518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>
                <a:solidFill>
                  <a:schemeClr val="tx2"/>
                </a:solidFill>
                <a:cs typeface="+mn-cs"/>
              </a:rPr>
              <a:t>גרף</a:t>
            </a:r>
            <a:endParaRPr lang="en-US" dirty="0">
              <a:solidFill>
                <a:schemeClr val="tx2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98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75032" y="1119428"/>
            <a:ext cx="691488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kumimoji="0" lang="he-IL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נניח מסד נתונים בעל 2 טבלאות: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R</a:t>
            </a:r>
            <a:r>
              <a:rPr lang="he-IL" altLang="en-US" sz="2400" dirty="0"/>
              <a:t>)</a:t>
            </a:r>
            <a:r>
              <a:rPr lang="en-US" altLang="en-US" sz="2400" dirty="0"/>
              <a:t>A,B</a:t>
            </a:r>
            <a:r>
              <a:rPr lang="he-IL" altLang="en-US" sz="2400" dirty="0"/>
              <a:t>(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</a:t>
            </a:r>
            <a:r>
              <a:rPr kumimoji="0" lang="he-IL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B,C</a:t>
            </a:r>
            <a:r>
              <a:rPr kumimoji="0" lang="he-IL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en-US" sz="2400" dirty="0"/>
              <a:t>איזו מהשאילתות הבאות אינה שקולה לאחרות?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en-US" sz="2400" dirty="0"/>
              <a:t> תן דוגמא למצב בו היא נותנת תשובה שונה.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class.stanford.edu/c4x/Engineering/db/asset/extra_ra_q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52" y="3259836"/>
            <a:ext cx="4901513" cy="228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07400" y="596208"/>
            <a:ext cx="3407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/>
              <a:t>שאלה</a:t>
            </a:r>
            <a:r>
              <a:rPr lang="he-IL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22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693440"/>
            <a:ext cx="7467600" cy="5471120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תשובה: </a:t>
            </a:r>
          </a:p>
          <a:p>
            <a:r>
              <a:rPr lang="he-IL" dirty="0"/>
              <a:t>ביטוי </a:t>
            </a:r>
            <a:r>
              <a:rPr lang="en-US" dirty="0"/>
              <a:t>c</a:t>
            </a:r>
            <a:r>
              <a:rPr lang="he-IL" dirty="0"/>
              <a:t> הוא השונה.</a:t>
            </a:r>
          </a:p>
          <a:p>
            <a:r>
              <a:rPr lang="he-IL" dirty="0"/>
              <a:t>נניח מקרה: </a:t>
            </a:r>
            <a:r>
              <a:rPr lang="en-US" dirty="0"/>
              <a:t>R = {(3,4)}</a:t>
            </a:r>
            <a:r>
              <a:rPr lang="he-IL" dirty="0"/>
              <a:t> ו </a:t>
            </a:r>
            <a:r>
              <a:rPr lang="en-US" dirty="0"/>
              <a:t> S = {(1,2)} </a:t>
            </a:r>
          </a:p>
          <a:p>
            <a:r>
              <a:rPr lang="he-IL" dirty="0"/>
              <a:t>אז </a:t>
            </a:r>
            <a:r>
              <a:rPr lang="en-US" dirty="0"/>
              <a:t>a </a:t>
            </a:r>
            <a:r>
              <a:rPr lang="he-IL" dirty="0"/>
              <a:t> ו </a:t>
            </a:r>
            <a:r>
              <a:rPr lang="en-US" dirty="0"/>
              <a:t>b </a:t>
            </a:r>
            <a:r>
              <a:rPr lang="he-IL" dirty="0"/>
              <a:t> תצא תשובה ריקה ו</a:t>
            </a:r>
            <a:r>
              <a:rPr lang="en-US" dirty="0"/>
              <a:t>c </a:t>
            </a:r>
            <a:r>
              <a:rPr lang="he-IL" dirty="0"/>
              <a:t> יוצא </a:t>
            </a:r>
            <a:r>
              <a:rPr lang="en-US" dirty="0"/>
              <a:t>{(3,2)}</a:t>
            </a:r>
          </a:p>
          <a:p>
            <a:pPr marL="0" indent="0">
              <a:buNone/>
            </a:pPr>
            <a:endParaRPr lang="he-IL" dirty="0"/>
          </a:p>
          <a:p>
            <a:pPr marL="0" indent="0" algn="ctr">
              <a:buNone/>
            </a:pPr>
            <a:r>
              <a:rPr lang="he-I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שימו לב כי רק בשלישי אין  התניה על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 </a:t>
            </a:r>
            <a:r>
              <a:rPr lang="he-I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r>
              <a:rPr lang="he-I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ולכן הוא אינו מושפע מכך שאין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B= 1</a:t>
            </a:r>
            <a:r>
              <a:rPr lang="he-I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בטבלה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75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lass.stanford.edu/c4x/Engineering/db/asset/extra_ra_q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5414681" cy="25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3180864"/>
                <a:ext cx="705678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e-IL" sz="2400" dirty="0"/>
                  <a:t>על ביטוי </a:t>
                </a:r>
                <a:r>
                  <a:rPr lang="en-US" sz="2400" dirty="0"/>
                  <a:t>a </a:t>
                </a:r>
                <a:r>
                  <a:rPr lang="he-IL" sz="2400" dirty="0"/>
                  <a:t> אפשר להחיל  את הזהויות הבאות:</a:t>
                </a:r>
                <a:endParaRPr lang="en-US" sz="2400" dirty="0"/>
              </a:p>
              <a:p>
                <a:r>
                  <a:rPr lang="el-GR" sz="2400" dirty="0">
                    <a:solidFill>
                      <a:srgbClr val="00B050"/>
                    </a:solidFill>
                  </a:rPr>
                  <a:t>σ</a:t>
                </a:r>
                <a:r>
                  <a:rPr lang="en-US" sz="2400" baseline="-25000" dirty="0">
                    <a:solidFill>
                      <a:srgbClr val="00B050"/>
                    </a:solidFill>
                  </a:rPr>
                  <a:t>C</a:t>
                </a:r>
                <a:r>
                  <a:rPr lang="en-US" sz="2400" dirty="0">
                    <a:solidFill>
                      <a:srgbClr val="00B050"/>
                    </a:solidFill>
                  </a:rPr>
                  <a:t>(R ⊳⊲ S) ≡ </a:t>
                </a:r>
                <a:r>
                  <a:rPr lang="el-GR" sz="2400" dirty="0">
                    <a:solidFill>
                      <a:srgbClr val="00B050"/>
                    </a:solidFill>
                  </a:rPr>
                  <a:t>σ</a:t>
                </a:r>
                <a:r>
                  <a:rPr lang="en-US" sz="2400" baseline="-25000" dirty="0">
                    <a:solidFill>
                      <a:srgbClr val="00B050"/>
                    </a:solidFill>
                  </a:rPr>
                  <a:t>C</a:t>
                </a:r>
                <a:r>
                  <a:rPr lang="en-US" sz="2400" dirty="0">
                    <a:solidFill>
                      <a:srgbClr val="00B050"/>
                    </a:solidFill>
                  </a:rPr>
                  <a:t>(R) ⊳⊲ S</a:t>
                </a:r>
                <a:r>
                  <a:rPr lang="he-IL" sz="2400" dirty="0">
                    <a:solidFill>
                      <a:srgbClr val="00B050"/>
                    </a:solidFill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</a:rPr>
                  <a:t>R ⊳⊲ S ≡ S ⊳⊲ R</a:t>
                </a:r>
                <a:r>
                  <a:rPr lang="en-US" sz="2400" dirty="0"/>
                  <a:t> </a:t>
                </a:r>
              </a:p>
              <a:p>
                <a:r>
                  <a:rPr lang="he-IL" sz="2400" dirty="0"/>
                  <a:t>יוצא: </a:t>
                </a:r>
                <a:endParaRPr lang="en-US" sz="2400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 ⊳⊲</m:t>
                    </m:r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baseline="-250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baseline="-250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baseline="-250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S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 baseline="-250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i="1" baseline="-250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 baseline="-250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baseline="-250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2060"/>
                            </a:solidFill>
                          </a:rPr>
                          <m:t> ⊳⊲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 )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he-IL" sz="2400" b="0" i="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algn="l" rtl="0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 ⊳⊲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) 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 ⊳⊲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) =</a:t>
                </a:r>
              </a:p>
              <a:p>
                <a:pPr algn="l" rtl="0"/>
                <a:r>
                  <a:rPr lang="en-US" sz="2400" dirty="0">
                    <a:solidFill>
                      <a:srgbClr val="00206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 ⊳⊲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S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</a:p>
              <a:p>
                <a:pPr algn="l" rtl="0"/>
                <a:endParaRPr lang="en-US" sz="2400" dirty="0">
                  <a:solidFill>
                    <a:srgbClr val="002060"/>
                  </a:solidFill>
                </a:endParaRPr>
              </a:p>
              <a:p>
                <a:pPr algn="r"/>
                <a:r>
                  <a:rPr lang="he-IL" sz="2400" dirty="0">
                    <a:solidFill>
                      <a:srgbClr val="002060"/>
                    </a:solidFill>
                  </a:rPr>
                  <a:t>ורואים שגם בביטוי הראשון יש תנאי על </a:t>
                </a:r>
                <a:r>
                  <a:rPr lang="en-US" sz="2400" dirty="0">
                    <a:solidFill>
                      <a:srgbClr val="002060"/>
                    </a:solidFill>
                  </a:rPr>
                  <a:t>R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180864"/>
                <a:ext cx="7056784" cy="3046988"/>
              </a:xfrm>
              <a:prstGeom prst="rect">
                <a:avLst/>
              </a:prstGeom>
              <a:blipFill>
                <a:blip r:embed="rId3"/>
                <a:stretch>
                  <a:fillRect t="-1800" r="-1468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82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-17512" y="260648"/>
            <a:ext cx="9144000" cy="1143000"/>
          </a:xfrm>
        </p:spPr>
        <p:txBody>
          <a:bodyPr/>
          <a:lstStyle/>
          <a:p>
            <a:pPr rtl="1"/>
            <a:r>
              <a:rPr lang="he-IL" altLang="en-US" b="1" dirty="0">
                <a:solidFill>
                  <a:schemeClr val="tx2"/>
                </a:solidFill>
                <a:latin typeface="Arial" panose="020B0604020202020204" pitchFamily="34" charset="0"/>
                <a:cs typeface="+mn-cs"/>
              </a:rPr>
              <a:t>צרוף טבעי (</a:t>
            </a:r>
            <a:r>
              <a:rPr lang="en-US" altLang="en-US" b="1" dirty="0">
                <a:solidFill>
                  <a:schemeClr val="tx2"/>
                </a:solidFill>
                <a:latin typeface="Arial" panose="020B0604020202020204" pitchFamily="34" charset="0"/>
                <a:cs typeface="+mn-cs"/>
              </a:rPr>
              <a:t>natural join</a:t>
            </a:r>
            <a:r>
              <a:rPr lang="he-IL" altLang="en-US" b="1" dirty="0">
                <a:solidFill>
                  <a:schemeClr val="tx2"/>
                </a:solidFill>
                <a:latin typeface="Arial" panose="020B0604020202020204" pitchFamily="34" charset="0"/>
                <a:cs typeface="+mn-cs"/>
              </a:rPr>
              <a:t>)</a:t>
            </a:r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988640" y="1602144"/>
            <a:ext cx="7848600" cy="609600"/>
          </a:xfrm>
        </p:spPr>
        <p:txBody>
          <a:bodyPr>
            <a:normAutofit/>
          </a:bodyPr>
          <a:lstStyle/>
          <a:p>
            <a:pPr algn="r" rtl="1"/>
            <a:r>
              <a:rPr lang="he-IL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מוגדר ע"י מכפלה, בחירה והיטל:</a:t>
            </a:r>
            <a:endParaRPr lang="en-US" altLang="en-US" sz="2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306760" y="2634374"/>
            <a:ext cx="8535531" cy="422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l" rtl="0" eaLnBrk="1" hangingPunct="1">
              <a:spcBef>
                <a:spcPct val="20000"/>
              </a:spcBef>
            </a:pPr>
            <a:r>
              <a:rPr lang="en-US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π</a:t>
            </a:r>
            <a:r>
              <a:rPr lang="he-IL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he-IL" altLang="en-US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ללא חזרות</a:t>
            </a:r>
            <a:r>
              <a:rPr lang="en-US" altLang="en-US" sz="2400" b="0" i="1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lang="en-US" altLang="en-US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,</a:t>
            </a:r>
            <a:r>
              <a:rPr lang="en-US" altLang="en-US" sz="2400" b="0" i="1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S</a:t>
            </a:r>
            <a:r>
              <a:rPr lang="en-US" altLang="en-US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he-IL" altLang="en-US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תכונות</a:t>
            </a:r>
            <a:r>
              <a:rPr lang="en-US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 σ</a:t>
            </a:r>
            <a:r>
              <a:rPr lang="he-IL" altLang="en-US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ערכים זהים בתכונות משותפות</a:t>
            </a:r>
            <a:r>
              <a:rPr lang="en-US" altLang="en-US" sz="2400" b="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400" b="0" i="1" dirty="0">
                <a:solidFill>
                  <a:schemeClr val="tx2"/>
                </a:solidFill>
                <a:latin typeface="Arial" panose="020B0604020202020204" pitchFamily="34" charset="0"/>
              </a:rPr>
              <a:t>R</a:t>
            </a:r>
            <a:r>
              <a:rPr lang="en-US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 × </a:t>
            </a:r>
            <a:r>
              <a:rPr lang="en-US" altLang="en-US" sz="2400" b="0" i="1" dirty="0">
                <a:solidFill>
                  <a:schemeClr val="tx2"/>
                </a:solidFill>
                <a:latin typeface="Arial" panose="020B0604020202020204" pitchFamily="34" charset="0"/>
              </a:rPr>
              <a:t>S</a:t>
            </a:r>
            <a:r>
              <a:rPr lang="en-US" altLang="en-US" sz="2400" b="0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</a:p>
          <a:p>
            <a:pPr algn="r" rtl="1" eaLnBrk="1" hangingPunct="1">
              <a:spcBef>
                <a:spcPct val="20000"/>
              </a:spcBef>
              <a:buFontTx/>
              <a:buChar char="•"/>
            </a:pPr>
            <a:endParaRPr lang="en-US" altLang="en-US" sz="2400" b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35696" y="1602144"/>
            <a:ext cx="2087563" cy="533400"/>
            <a:chOff x="5555" y="1276"/>
            <a:chExt cx="1315" cy="336"/>
          </a:xfrm>
        </p:grpSpPr>
        <p:sp>
          <p:nvSpPr>
            <p:cNvPr id="24583" name="AutoShape 6"/>
            <p:cNvSpPr>
              <a:spLocks noChangeArrowheads="1"/>
            </p:cNvSpPr>
            <p:nvPr/>
          </p:nvSpPr>
          <p:spPr bwMode="auto">
            <a:xfrm rot="5400000">
              <a:off x="5896" y="1373"/>
              <a:ext cx="144" cy="192"/>
            </a:xfrm>
            <a:prstGeom prst="flowChartCollat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he-IL" altLang="en-US">
                <a:solidFill>
                  <a:schemeClr val="tx2"/>
                </a:solidFill>
              </a:endParaRPr>
            </a:p>
          </p:txBody>
        </p:sp>
        <p:sp>
          <p:nvSpPr>
            <p:cNvPr id="24584" name="Rectangle 7"/>
            <p:cNvSpPr>
              <a:spLocks noChangeArrowheads="1"/>
            </p:cNvSpPr>
            <p:nvPr/>
          </p:nvSpPr>
          <p:spPr bwMode="auto">
            <a:xfrm>
              <a:off x="5555" y="1276"/>
              <a:ext cx="131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altLang="en-US" sz="3200" b="0" i="1" dirty="0">
                  <a:solidFill>
                    <a:schemeClr val="tx2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</a:rPr>
                <a:t>     </a:t>
              </a:r>
              <a:r>
                <a:rPr lang="en-US" altLang="en-US" sz="3200" b="0" i="1" dirty="0">
                  <a:solidFill>
                    <a:schemeClr val="tx2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en-US" sz="3200" b="0" dirty="0">
                  <a:solidFill>
                    <a:schemeClr val="tx2"/>
                  </a:solidFill>
                  <a:latin typeface="Arial" panose="020B0604020202020204" pitchFamily="34" charset="0"/>
                </a:rPr>
                <a:t>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28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autoUpdateAnimBg="0"/>
      <p:bldP spid="506883" grpId="0" build="p" autoUpdateAnimBg="0" advAuto="0"/>
      <p:bldP spid="50688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622"/>
            <a:ext cx="9144000" cy="1143000"/>
          </a:xfrm>
          <a:noFill/>
        </p:spPr>
        <p:txBody>
          <a:bodyPr/>
          <a:lstStyle/>
          <a:p>
            <a:pPr rtl="1"/>
            <a:r>
              <a:rPr lang="en-US" alt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join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875761" y="1870528"/>
            <a:ext cx="3694604" cy="1056290"/>
            <a:chOff x="2592" y="2304"/>
            <a:chExt cx="2228" cy="812"/>
          </a:xfrm>
        </p:grpSpPr>
        <p:sp>
          <p:nvSpPr>
            <p:cNvPr id="25693" name="Rectangle 23"/>
            <p:cNvSpPr>
              <a:spLocks noChangeArrowheads="1"/>
            </p:cNvSpPr>
            <p:nvPr/>
          </p:nvSpPr>
          <p:spPr bwMode="auto">
            <a:xfrm>
              <a:off x="3924" y="2832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Haifa</a:t>
              </a:r>
            </a:p>
          </p:txBody>
        </p:sp>
        <p:sp>
          <p:nvSpPr>
            <p:cNvPr id="25694" name="Rectangle 24"/>
            <p:cNvSpPr>
              <a:spLocks noChangeArrowheads="1"/>
            </p:cNvSpPr>
            <p:nvPr/>
          </p:nvSpPr>
          <p:spPr bwMode="auto">
            <a:xfrm>
              <a:off x="3296" y="2832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17 Herzl</a:t>
              </a:r>
            </a:p>
          </p:txBody>
        </p:sp>
        <p:sp>
          <p:nvSpPr>
            <p:cNvPr id="25695" name="Rectangle 25"/>
            <p:cNvSpPr>
              <a:spLocks noChangeArrowheads="1"/>
            </p:cNvSpPr>
            <p:nvPr/>
          </p:nvSpPr>
          <p:spPr bwMode="auto">
            <a:xfrm>
              <a:off x="2592" y="2832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37684198</a:t>
              </a:r>
            </a:p>
          </p:txBody>
        </p:sp>
        <p:sp>
          <p:nvSpPr>
            <p:cNvPr id="25696" name="Rectangle 26"/>
            <p:cNvSpPr>
              <a:spLocks noChangeArrowheads="1"/>
            </p:cNvSpPr>
            <p:nvPr/>
          </p:nvSpPr>
          <p:spPr bwMode="auto">
            <a:xfrm>
              <a:off x="3924" y="2640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Chicago</a:t>
              </a:r>
            </a:p>
          </p:txBody>
        </p:sp>
        <p:sp>
          <p:nvSpPr>
            <p:cNvPr id="25697" name="Rectangle 27"/>
            <p:cNvSpPr>
              <a:spLocks noChangeArrowheads="1"/>
            </p:cNvSpPr>
            <p:nvPr/>
          </p:nvSpPr>
          <p:spPr bwMode="auto">
            <a:xfrm>
              <a:off x="3296" y="2640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35 Elm</a:t>
              </a:r>
            </a:p>
          </p:txBody>
        </p:sp>
        <p:sp>
          <p:nvSpPr>
            <p:cNvPr id="25698" name="Rectangle 28"/>
            <p:cNvSpPr>
              <a:spLocks noChangeArrowheads="1"/>
            </p:cNvSpPr>
            <p:nvPr/>
          </p:nvSpPr>
          <p:spPr bwMode="auto">
            <a:xfrm>
              <a:off x="2592" y="2640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35712589</a:t>
              </a:r>
            </a:p>
          </p:txBody>
        </p:sp>
        <p:sp>
          <p:nvSpPr>
            <p:cNvPr id="25699" name="Rectangle 29"/>
            <p:cNvSpPr>
              <a:spLocks noChangeArrowheads="1"/>
            </p:cNvSpPr>
            <p:nvPr/>
          </p:nvSpPr>
          <p:spPr bwMode="auto">
            <a:xfrm>
              <a:off x="3924" y="2448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city</a:t>
              </a:r>
            </a:p>
          </p:txBody>
        </p:sp>
        <p:sp>
          <p:nvSpPr>
            <p:cNvPr id="25700" name="Rectangle 30"/>
            <p:cNvSpPr>
              <a:spLocks noChangeArrowheads="1"/>
            </p:cNvSpPr>
            <p:nvPr/>
          </p:nvSpPr>
          <p:spPr bwMode="auto">
            <a:xfrm>
              <a:off x="3296" y="2448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street</a:t>
              </a:r>
            </a:p>
          </p:txBody>
        </p:sp>
        <p:sp>
          <p:nvSpPr>
            <p:cNvPr id="25701" name="Rectangle 31"/>
            <p:cNvSpPr>
              <a:spLocks noChangeArrowheads="1"/>
            </p:cNvSpPr>
            <p:nvPr/>
          </p:nvSpPr>
          <p:spPr bwMode="auto">
            <a:xfrm>
              <a:off x="2592" y="2448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idNo</a:t>
              </a:r>
            </a:p>
          </p:txBody>
        </p:sp>
        <p:sp>
          <p:nvSpPr>
            <p:cNvPr id="25702" name="Rectangle 32"/>
            <p:cNvSpPr>
              <a:spLocks noChangeArrowheads="1"/>
            </p:cNvSpPr>
            <p:nvPr/>
          </p:nvSpPr>
          <p:spPr bwMode="auto">
            <a:xfrm>
              <a:off x="2612" y="2304"/>
              <a:ext cx="220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800" i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25703" name="Line 33"/>
            <p:cNvSpPr>
              <a:spLocks noChangeShapeType="1"/>
            </p:cNvSpPr>
            <p:nvPr/>
          </p:nvSpPr>
          <p:spPr bwMode="auto">
            <a:xfrm flipV="1">
              <a:off x="2612" y="2496"/>
              <a:ext cx="2092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sz="1600" dirty="0"/>
            </a:p>
          </p:txBody>
        </p:sp>
        <p:sp>
          <p:nvSpPr>
            <p:cNvPr id="25704" name="Line 34"/>
            <p:cNvSpPr>
              <a:spLocks noChangeShapeType="1"/>
            </p:cNvSpPr>
            <p:nvPr/>
          </p:nvSpPr>
          <p:spPr bwMode="auto">
            <a:xfrm>
              <a:off x="2592" y="2880"/>
              <a:ext cx="214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25705" name="Line 35"/>
            <p:cNvSpPr>
              <a:spLocks noChangeShapeType="1"/>
            </p:cNvSpPr>
            <p:nvPr/>
          </p:nvSpPr>
          <p:spPr bwMode="auto">
            <a:xfrm flipV="1">
              <a:off x="2612" y="3072"/>
              <a:ext cx="2092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706" name="Line 36"/>
            <p:cNvSpPr>
              <a:spLocks noChangeShapeType="1"/>
            </p:cNvSpPr>
            <p:nvPr/>
          </p:nvSpPr>
          <p:spPr bwMode="auto">
            <a:xfrm>
              <a:off x="2592" y="2496"/>
              <a:ext cx="0" cy="576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707" name="Line 37"/>
            <p:cNvSpPr>
              <a:spLocks noChangeShapeType="1"/>
            </p:cNvSpPr>
            <p:nvPr/>
          </p:nvSpPr>
          <p:spPr bwMode="auto">
            <a:xfrm>
              <a:off x="4704" y="2496"/>
              <a:ext cx="0" cy="576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708" name="Line 38"/>
            <p:cNvSpPr>
              <a:spLocks noChangeShapeType="1"/>
            </p:cNvSpPr>
            <p:nvPr/>
          </p:nvSpPr>
          <p:spPr bwMode="auto">
            <a:xfrm flipH="1">
              <a:off x="3420" y="2509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709" name="Line 39"/>
            <p:cNvSpPr>
              <a:spLocks noChangeShapeType="1"/>
            </p:cNvSpPr>
            <p:nvPr/>
          </p:nvSpPr>
          <p:spPr bwMode="auto">
            <a:xfrm flipH="1">
              <a:off x="4052" y="2475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710" name="Line 40"/>
            <p:cNvSpPr>
              <a:spLocks noChangeShapeType="1"/>
            </p:cNvSpPr>
            <p:nvPr/>
          </p:nvSpPr>
          <p:spPr bwMode="auto">
            <a:xfrm>
              <a:off x="2592" y="2688"/>
              <a:ext cx="2141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1711325" y="4360414"/>
            <a:ext cx="5873750" cy="1295400"/>
            <a:chOff x="608" y="1488"/>
            <a:chExt cx="3700" cy="816"/>
          </a:xfrm>
        </p:grpSpPr>
        <p:sp>
          <p:nvSpPr>
            <p:cNvPr id="25666" name="Rectangle 42"/>
            <p:cNvSpPr>
              <a:spLocks noChangeArrowheads="1"/>
            </p:cNvSpPr>
            <p:nvPr/>
          </p:nvSpPr>
          <p:spPr bwMode="auto">
            <a:xfrm>
              <a:off x="2148" y="1828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Jane</a:t>
              </a:r>
            </a:p>
          </p:txBody>
        </p:sp>
        <p:sp>
          <p:nvSpPr>
            <p:cNvPr id="25667" name="Rectangle 43"/>
            <p:cNvSpPr>
              <a:spLocks noChangeArrowheads="1"/>
            </p:cNvSpPr>
            <p:nvPr/>
          </p:nvSpPr>
          <p:spPr bwMode="auto">
            <a:xfrm>
              <a:off x="1404" y="1828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Smith</a:t>
              </a:r>
            </a:p>
          </p:txBody>
        </p:sp>
        <p:sp>
          <p:nvSpPr>
            <p:cNvPr id="25668" name="Rectangle 44"/>
            <p:cNvSpPr>
              <a:spLocks noChangeArrowheads="1"/>
            </p:cNvSpPr>
            <p:nvPr/>
          </p:nvSpPr>
          <p:spPr bwMode="auto">
            <a:xfrm>
              <a:off x="608" y="1828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35712589</a:t>
              </a:r>
            </a:p>
          </p:txBody>
        </p:sp>
        <p:sp>
          <p:nvSpPr>
            <p:cNvPr id="25669" name="Rectangle 45"/>
            <p:cNvSpPr>
              <a:spLocks noChangeArrowheads="1"/>
            </p:cNvSpPr>
            <p:nvPr/>
          </p:nvSpPr>
          <p:spPr bwMode="auto">
            <a:xfrm>
              <a:off x="2148" y="1636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firstName</a:t>
              </a:r>
            </a:p>
          </p:txBody>
        </p:sp>
        <p:sp>
          <p:nvSpPr>
            <p:cNvPr id="25670" name="Rectangle 46"/>
            <p:cNvSpPr>
              <a:spLocks noChangeArrowheads="1"/>
            </p:cNvSpPr>
            <p:nvPr/>
          </p:nvSpPr>
          <p:spPr bwMode="auto">
            <a:xfrm>
              <a:off x="1404" y="1636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lastName</a:t>
              </a:r>
            </a:p>
          </p:txBody>
        </p:sp>
        <p:sp>
          <p:nvSpPr>
            <p:cNvPr id="25671" name="Rectangle 47"/>
            <p:cNvSpPr>
              <a:spLocks noChangeArrowheads="1"/>
            </p:cNvSpPr>
            <p:nvPr/>
          </p:nvSpPr>
          <p:spPr bwMode="auto">
            <a:xfrm>
              <a:off x="700" y="1636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idNo</a:t>
              </a:r>
            </a:p>
          </p:txBody>
        </p:sp>
        <p:sp>
          <p:nvSpPr>
            <p:cNvPr id="25672" name="Rectangle 48"/>
            <p:cNvSpPr>
              <a:spLocks noChangeArrowheads="1"/>
            </p:cNvSpPr>
            <p:nvPr/>
          </p:nvSpPr>
          <p:spPr bwMode="auto">
            <a:xfrm>
              <a:off x="720" y="1488"/>
              <a:ext cx="34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800" i="1" dirty="0">
                  <a:latin typeface="Arial" panose="020B0604020202020204" pitchFamily="34" charset="0"/>
                  <a:cs typeface="Arial" panose="020B0604020202020204" pitchFamily="34" charset="0"/>
                </a:rPr>
                <a:t>  R</a:t>
              </a:r>
              <a:r>
                <a:rPr lang="en-US" alt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he-IL" alt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en-US" sz="28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25673" name="Line 49"/>
            <p:cNvSpPr>
              <a:spLocks noChangeShapeType="1"/>
            </p:cNvSpPr>
            <p:nvPr/>
          </p:nvSpPr>
          <p:spPr bwMode="auto">
            <a:xfrm>
              <a:off x="720" y="1680"/>
              <a:ext cx="0" cy="576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74" name="Line 50"/>
            <p:cNvSpPr>
              <a:spLocks noChangeShapeType="1"/>
            </p:cNvSpPr>
            <p:nvPr/>
          </p:nvSpPr>
          <p:spPr bwMode="auto">
            <a:xfrm flipH="1">
              <a:off x="1440" y="168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75" name="Line 51"/>
            <p:cNvSpPr>
              <a:spLocks noChangeShapeType="1"/>
            </p:cNvSpPr>
            <p:nvPr/>
          </p:nvSpPr>
          <p:spPr bwMode="auto">
            <a:xfrm flipH="1">
              <a:off x="2160" y="168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76" name="Rectangle 52"/>
            <p:cNvSpPr>
              <a:spLocks noChangeArrowheads="1"/>
            </p:cNvSpPr>
            <p:nvPr/>
          </p:nvSpPr>
          <p:spPr bwMode="auto">
            <a:xfrm>
              <a:off x="3511" y="1824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Chicago</a:t>
              </a:r>
            </a:p>
          </p:txBody>
        </p:sp>
        <p:sp>
          <p:nvSpPr>
            <p:cNvPr id="25677" name="Rectangle 53"/>
            <p:cNvSpPr>
              <a:spLocks noChangeArrowheads="1"/>
            </p:cNvSpPr>
            <p:nvPr/>
          </p:nvSpPr>
          <p:spPr bwMode="auto">
            <a:xfrm>
              <a:off x="2928" y="1824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35 Elm</a:t>
              </a:r>
            </a:p>
          </p:txBody>
        </p:sp>
        <p:sp>
          <p:nvSpPr>
            <p:cNvPr id="25678" name="Rectangle 54"/>
            <p:cNvSpPr>
              <a:spLocks noChangeArrowheads="1"/>
            </p:cNvSpPr>
            <p:nvPr/>
          </p:nvSpPr>
          <p:spPr bwMode="auto">
            <a:xfrm>
              <a:off x="3528" y="1632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city</a:t>
              </a:r>
            </a:p>
          </p:txBody>
        </p:sp>
        <p:sp>
          <p:nvSpPr>
            <p:cNvPr id="25679" name="Rectangle 55"/>
            <p:cNvSpPr>
              <a:spLocks noChangeArrowheads="1"/>
            </p:cNvSpPr>
            <p:nvPr/>
          </p:nvSpPr>
          <p:spPr bwMode="auto">
            <a:xfrm>
              <a:off x="2928" y="1632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street</a:t>
              </a:r>
            </a:p>
          </p:txBody>
        </p:sp>
        <p:sp>
          <p:nvSpPr>
            <p:cNvPr id="25680" name="Line 56"/>
            <p:cNvSpPr>
              <a:spLocks noChangeShapeType="1"/>
            </p:cNvSpPr>
            <p:nvPr/>
          </p:nvSpPr>
          <p:spPr bwMode="auto">
            <a:xfrm flipV="1">
              <a:off x="720" y="1680"/>
              <a:ext cx="3456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81" name="Line 57"/>
            <p:cNvSpPr>
              <a:spLocks noChangeShapeType="1"/>
            </p:cNvSpPr>
            <p:nvPr/>
          </p:nvSpPr>
          <p:spPr bwMode="auto">
            <a:xfrm>
              <a:off x="720" y="2064"/>
              <a:ext cx="34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82" name="Line 58"/>
            <p:cNvSpPr>
              <a:spLocks noChangeShapeType="1"/>
            </p:cNvSpPr>
            <p:nvPr/>
          </p:nvSpPr>
          <p:spPr bwMode="auto">
            <a:xfrm>
              <a:off x="4270" y="1680"/>
              <a:ext cx="0" cy="576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25683" name="Line 59"/>
            <p:cNvSpPr>
              <a:spLocks noChangeShapeType="1"/>
            </p:cNvSpPr>
            <p:nvPr/>
          </p:nvSpPr>
          <p:spPr bwMode="auto">
            <a:xfrm flipH="1">
              <a:off x="3693" y="168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84" name="Line 60"/>
            <p:cNvSpPr>
              <a:spLocks noChangeShapeType="1"/>
            </p:cNvSpPr>
            <p:nvPr/>
          </p:nvSpPr>
          <p:spPr bwMode="auto">
            <a:xfrm flipV="1">
              <a:off x="720" y="1872"/>
              <a:ext cx="3456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85" name="Line 61"/>
            <p:cNvSpPr>
              <a:spLocks noChangeShapeType="1"/>
            </p:cNvSpPr>
            <p:nvPr/>
          </p:nvSpPr>
          <p:spPr bwMode="auto">
            <a:xfrm flipH="1">
              <a:off x="2928" y="168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86" name="Rectangle 62"/>
            <p:cNvSpPr>
              <a:spLocks noChangeArrowheads="1"/>
            </p:cNvSpPr>
            <p:nvPr/>
          </p:nvSpPr>
          <p:spPr bwMode="auto">
            <a:xfrm>
              <a:off x="2148" y="2020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Eviatar</a:t>
              </a:r>
            </a:p>
          </p:txBody>
        </p:sp>
        <p:sp>
          <p:nvSpPr>
            <p:cNvPr id="25687" name="Rectangle 63"/>
            <p:cNvSpPr>
              <a:spLocks noChangeArrowheads="1"/>
            </p:cNvSpPr>
            <p:nvPr/>
          </p:nvSpPr>
          <p:spPr bwMode="auto">
            <a:xfrm>
              <a:off x="1404" y="2020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Cohen</a:t>
              </a:r>
            </a:p>
          </p:txBody>
        </p:sp>
        <p:sp>
          <p:nvSpPr>
            <p:cNvPr id="25688" name="Rectangle 64"/>
            <p:cNvSpPr>
              <a:spLocks noChangeArrowheads="1"/>
            </p:cNvSpPr>
            <p:nvPr/>
          </p:nvSpPr>
          <p:spPr bwMode="auto">
            <a:xfrm>
              <a:off x="608" y="2020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37684198</a:t>
              </a:r>
            </a:p>
          </p:txBody>
        </p:sp>
        <p:sp>
          <p:nvSpPr>
            <p:cNvPr id="25689" name="Rectangle 65"/>
            <p:cNvSpPr>
              <a:spLocks noChangeArrowheads="1"/>
            </p:cNvSpPr>
            <p:nvPr/>
          </p:nvSpPr>
          <p:spPr bwMode="auto">
            <a:xfrm>
              <a:off x="3375" y="2016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Haifa</a:t>
              </a:r>
            </a:p>
          </p:txBody>
        </p:sp>
        <p:sp>
          <p:nvSpPr>
            <p:cNvPr id="25690" name="Rectangle 66"/>
            <p:cNvSpPr>
              <a:spLocks noChangeArrowheads="1"/>
            </p:cNvSpPr>
            <p:nvPr/>
          </p:nvSpPr>
          <p:spPr bwMode="auto">
            <a:xfrm>
              <a:off x="2928" y="2016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17 Herzl</a:t>
              </a:r>
            </a:p>
          </p:txBody>
        </p:sp>
        <p:sp>
          <p:nvSpPr>
            <p:cNvPr id="25691" name="Line 67"/>
            <p:cNvSpPr>
              <a:spLocks noChangeShapeType="1"/>
            </p:cNvSpPr>
            <p:nvPr/>
          </p:nvSpPr>
          <p:spPr bwMode="auto">
            <a:xfrm flipV="1">
              <a:off x="720" y="2256"/>
              <a:ext cx="3456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692" name="AutoShape 68"/>
            <p:cNvSpPr>
              <a:spLocks noChangeArrowheads="1"/>
            </p:cNvSpPr>
            <p:nvPr/>
          </p:nvSpPr>
          <p:spPr bwMode="auto">
            <a:xfrm rot="5400000">
              <a:off x="2354" y="1464"/>
              <a:ext cx="144" cy="192"/>
            </a:xfrm>
            <a:prstGeom prst="flowChartCollat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he-IL" altLang="en-US" dirty="0"/>
            </a:p>
          </p:txBody>
        </p:sp>
      </p:grpSp>
      <p:grpSp>
        <p:nvGrpSpPr>
          <p:cNvPr id="129" name="Group 3"/>
          <p:cNvGrpSpPr>
            <a:grpSpLocks/>
          </p:cNvGrpSpPr>
          <p:nvPr/>
        </p:nvGrpSpPr>
        <p:grpSpPr bwMode="auto">
          <a:xfrm>
            <a:off x="765992" y="1788227"/>
            <a:ext cx="3748608" cy="1365251"/>
            <a:chOff x="556" y="528"/>
            <a:chExt cx="2228" cy="816"/>
          </a:xfrm>
        </p:grpSpPr>
        <p:sp>
          <p:nvSpPr>
            <p:cNvPr id="130" name="Rectangle 4"/>
            <p:cNvSpPr>
              <a:spLocks noChangeArrowheads="1"/>
            </p:cNvSpPr>
            <p:nvPr/>
          </p:nvSpPr>
          <p:spPr bwMode="auto">
            <a:xfrm>
              <a:off x="2004" y="1060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Eviatar</a:t>
              </a:r>
            </a:p>
          </p:txBody>
        </p:sp>
        <p:sp>
          <p:nvSpPr>
            <p:cNvPr id="131" name="Rectangle 5"/>
            <p:cNvSpPr>
              <a:spLocks noChangeArrowheads="1"/>
            </p:cNvSpPr>
            <p:nvPr/>
          </p:nvSpPr>
          <p:spPr bwMode="auto">
            <a:xfrm>
              <a:off x="1260" y="1060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Cohen</a:t>
              </a:r>
            </a:p>
          </p:txBody>
        </p:sp>
        <p:sp>
          <p:nvSpPr>
            <p:cNvPr id="132" name="Rectangle 6"/>
            <p:cNvSpPr>
              <a:spLocks noChangeArrowheads="1"/>
            </p:cNvSpPr>
            <p:nvPr/>
          </p:nvSpPr>
          <p:spPr bwMode="auto">
            <a:xfrm>
              <a:off x="556" y="1060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37684198</a:t>
              </a:r>
            </a:p>
          </p:txBody>
        </p:sp>
        <p:sp>
          <p:nvSpPr>
            <p:cNvPr id="133" name="Rectangle 7"/>
            <p:cNvSpPr>
              <a:spLocks noChangeArrowheads="1"/>
            </p:cNvSpPr>
            <p:nvPr/>
          </p:nvSpPr>
          <p:spPr bwMode="auto">
            <a:xfrm>
              <a:off x="2004" y="868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Jane</a:t>
              </a:r>
            </a:p>
          </p:txBody>
        </p:sp>
        <p:sp>
          <p:nvSpPr>
            <p:cNvPr id="134" name="Rectangle 8"/>
            <p:cNvSpPr>
              <a:spLocks noChangeArrowheads="1"/>
            </p:cNvSpPr>
            <p:nvPr/>
          </p:nvSpPr>
          <p:spPr bwMode="auto">
            <a:xfrm>
              <a:off x="1260" y="868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Smith</a:t>
              </a:r>
            </a:p>
          </p:txBody>
        </p:sp>
        <p:sp>
          <p:nvSpPr>
            <p:cNvPr id="135" name="Rectangle 9"/>
            <p:cNvSpPr>
              <a:spLocks noChangeArrowheads="1"/>
            </p:cNvSpPr>
            <p:nvPr/>
          </p:nvSpPr>
          <p:spPr bwMode="auto">
            <a:xfrm>
              <a:off x="556" y="868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b="0">
                  <a:latin typeface="Arial" panose="020B0604020202020204" pitchFamily="34" charset="0"/>
                  <a:cs typeface="Arial" panose="020B0604020202020204" pitchFamily="34" charset="0"/>
                </a:rPr>
                <a:t>35712589</a:t>
              </a:r>
            </a:p>
          </p:txBody>
        </p:sp>
        <p:sp>
          <p:nvSpPr>
            <p:cNvPr id="136" name="Rectangle 10"/>
            <p:cNvSpPr>
              <a:spLocks noChangeArrowheads="1"/>
            </p:cNvSpPr>
            <p:nvPr/>
          </p:nvSpPr>
          <p:spPr bwMode="auto">
            <a:xfrm>
              <a:off x="2004" y="676"/>
              <a:ext cx="7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firstName</a:t>
              </a:r>
            </a:p>
          </p:txBody>
        </p:sp>
        <p:sp>
          <p:nvSpPr>
            <p:cNvPr id="137" name="Rectangle 11"/>
            <p:cNvSpPr>
              <a:spLocks noChangeArrowheads="1"/>
            </p:cNvSpPr>
            <p:nvPr/>
          </p:nvSpPr>
          <p:spPr bwMode="auto">
            <a:xfrm>
              <a:off x="1260" y="676"/>
              <a:ext cx="75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lastName</a:t>
              </a:r>
            </a:p>
          </p:txBody>
        </p:sp>
        <p:sp>
          <p:nvSpPr>
            <p:cNvPr id="138" name="Rectangle 12"/>
            <p:cNvSpPr>
              <a:spLocks noChangeArrowheads="1"/>
            </p:cNvSpPr>
            <p:nvPr/>
          </p:nvSpPr>
          <p:spPr bwMode="auto">
            <a:xfrm>
              <a:off x="556" y="676"/>
              <a:ext cx="83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1800" dirty="0" err="1">
                  <a:latin typeface="Arial" panose="020B0604020202020204" pitchFamily="34" charset="0"/>
                  <a:cs typeface="Arial" panose="020B0604020202020204" pitchFamily="34" charset="0"/>
                </a:rPr>
                <a:t>idNo</a:t>
              </a:r>
              <a:endParaRPr lang="en-US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Rectangle 13"/>
            <p:cNvSpPr>
              <a:spLocks noChangeArrowheads="1"/>
            </p:cNvSpPr>
            <p:nvPr/>
          </p:nvSpPr>
          <p:spPr bwMode="auto">
            <a:xfrm>
              <a:off x="576" y="528"/>
              <a:ext cx="220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2800" i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140" name="Line 14"/>
            <p:cNvSpPr>
              <a:spLocks noChangeShapeType="1"/>
            </p:cNvSpPr>
            <p:nvPr/>
          </p:nvSpPr>
          <p:spPr bwMode="auto">
            <a:xfrm flipV="1">
              <a:off x="576" y="720"/>
              <a:ext cx="2208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1" name="Line 15"/>
            <p:cNvSpPr>
              <a:spLocks noChangeShapeType="1"/>
            </p:cNvSpPr>
            <p:nvPr/>
          </p:nvSpPr>
          <p:spPr bwMode="auto">
            <a:xfrm>
              <a:off x="576" y="1104"/>
              <a:ext cx="2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2" name="Line 16"/>
            <p:cNvSpPr>
              <a:spLocks noChangeShapeType="1"/>
            </p:cNvSpPr>
            <p:nvPr/>
          </p:nvSpPr>
          <p:spPr bwMode="auto">
            <a:xfrm flipV="1">
              <a:off x="576" y="1296"/>
              <a:ext cx="2208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" name="Line 17"/>
            <p:cNvSpPr>
              <a:spLocks noChangeShapeType="1"/>
            </p:cNvSpPr>
            <p:nvPr/>
          </p:nvSpPr>
          <p:spPr bwMode="auto">
            <a:xfrm>
              <a:off x="576" y="720"/>
              <a:ext cx="0" cy="576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4" name="Line 18"/>
            <p:cNvSpPr>
              <a:spLocks noChangeShapeType="1"/>
            </p:cNvSpPr>
            <p:nvPr/>
          </p:nvSpPr>
          <p:spPr bwMode="auto">
            <a:xfrm>
              <a:off x="2784" y="720"/>
              <a:ext cx="0" cy="576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 flipH="1">
              <a:off x="1392" y="729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6" name="Line 20"/>
            <p:cNvSpPr>
              <a:spLocks noChangeShapeType="1"/>
            </p:cNvSpPr>
            <p:nvPr/>
          </p:nvSpPr>
          <p:spPr bwMode="auto">
            <a:xfrm flipH="1">
              <a:off x="2016" y="720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7" name="Line 21"/>
            <p:cNvSpPr>
              <a:spLocks noChangeShapeType="1"/>
            </p:cNvSpPr>
            <p:nvPr/>
          </p:nvSpPr>
          <p:spPr bwMode="auto">
            <a:xfrm>
              <a:off x="576" y="912"/>
              <a:ext cx="2208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34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214948"/>
            <a:ext cx="9144000" cy="1143000"/>
          </a:xfrm>
          <a:noFill/>
        </p:spPr>
        <p:txBody>
          <a:bodyPr/>
          <a:lstStyle/>
          <a:p>
            <a:pPr rtl="1"/>
            <a:r>
              <a:rPr lang="en-US" alt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join</a:t>
            </a:r>
          </a:p>
        </p:txBody>
      </p:sp>
      <p:sp>
        <p:nvSpPr>
          <p:cNvPr id="507973" name="Rectangle 69"/>
          <p:cNvSpPr>
            <a:spLocks noGrp="1" noChangeArrowheads="1"/>
          </p:cNvSpPr>
          <p:nvPr>
            <p:ph idx="1"/>
          </p:nvPr>
        </p:nvSpPr>
        <p:spPr>
          <a:xfrm>
            <a:off x="827584" y="1523999"/>
            <a:ext cx="7848600" cy="685800"/>
          </a:xfrm>
          <a:noFill/>
        </p:spPr>
        <p:txBody>
          <a:bodyPr/>
          <a:lstStyle/>
          <a:p>
            <a:pPr algn="r" rtl="1"/>
            <a:r>
              <a:rPr lang="he-IL" altLang="en-US" dirty="0">
                <a:latin typeface="Arial" panose="020B0604020202020204" pitchFamily="34" charset="0"/>
                <a:cs typeface="Arial" panose="020B0604020202020204" pitchFamily="34" charset="0"/>
              </a:rPr>
              <a:t>דוגמא נוספת:</a:t>
            </a:r>
            <a:endParaRPr lang="he-IL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1219200" y="2437606"/>
            <a:ext cx="2590800" cy="1600200"/>
            <a:chOff x="288" y="2064"/>
            <a:chExt cx="1632" cy="1008"/>
          </a:xfrm>
        </p:grpSpPr>
        <p:sp>
          <p:nvSpPr>
            <p:cNvPr id="25652" name="Rectangle 71"/>
            <p:cNvSpPr>
              <a:spLocks noChangeArrowheads="1"/>
            </p:cNvSpPr>
            <p:nvPr/>
          </p:nvSpPr>
          <p:spPr bwMode="auto">
            <a:xfrm>
              <a:off x="1104" y="2305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he-IL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מס' ספק</a:t>
              </a:r>
              <a:endParaRPr lang="en-US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53" name="Rectangle 72"/>
            <p:cNvSpPr>
              <a:spLocks noChangeArrowheads="1"/>
            </p:cNvSpPr>
            <p:nvPr/>
          </p:nvSpPr>
          <p:spPr bwMode="auto">
            <a:xfrm>
              <a:off x="288" y="2305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שם ספק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54" name="Line 73"/>
            <p:cNvSpPr>
              <a:spLocks noChangeShapeType="1"/>
            </p:cNvSpPr>
            <p:nvPr/>
          </p:nvSpPr>
          <p:spPr bwMode="auto">
            <a:xfrm flipV="1">
              <a:off x="336" y="2354"/>
              <a:ext cx="1584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Line 74"/>
            <p:cNvSpPr>
              <a:spLocks noChangeShapeType="1"/>
            </p:cNvSpPr>
            <p:nvPr/>
          </p:nvSpPr>
          <p:spPr bwMode="auto">
            <a:xfrm flipV="1">
              <a:off x="336" y="2592"/>
              <a:ext cx="1584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Line 75"/>
            <p:cNvSpPr>
              <a:spLocks noChangeShapeType="1"/>
            </p:cNvSpPr>
            <p:nvPr/>
          </p:nvSpPr>
          <p:spPr bwMode="auto">
            <a:xfrm>
              <a:off x="1152" y="2354"/>
              <a:ext cx="0" cy="7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7" name="Line 76"/>
            <p:cNvSpPr>
              <a:spLocks noChangeShapeType="1"/>
            </p:cNvSpPr>
            <p:nvPr/>
          </p:nvSpPr>
          <p:spPr bwMode="auto">
            <a:xfrm>
              <a:off x="1920" y="2352"/>
              <a:ext cx="0" cy="72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Rectangle 77"/>
            <p:cNvSpPr>
              <a:spLocks noChangeArrowheads="1"/>
            </p:cNvSpPr>
            <p:nvPr/>
          </p:nvSpPr>
          <p:spPr bwMode="auto">
            <a:xfrm>
              <a:off x="1056" y="2544"/>
              <a:ext cx="85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59" name="Rectangle 78"/>
            <p:cNvSpPr>
              <a:spLocks noChangeArrowheads="1"/>
            </p:cNvSpPr>
            <p:nvPr/>
          </p:nvSpPr>
          <p:spPr bwMode="auto">
            <a:xfrm>
              <a:off x="288" y="2544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אופיס דיפו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60" name="Line 79"/>
            <p:cNvSpPr>
              <a:spLocks noChangeShapeType="1"/>
            </p:cNvSpPr>
            <p:nvPr/>
          </p:nvSpPr>
          <p:spPr bwMode="auto">
            <a:xfrm flipH="1">
              <a:off x="336" y="2354"/>
              <a:ext cx="0" cy="71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1" name="Line 80"/>
            <p:cNvSpPr>
              <a:spLocks noChangeShapeType="1"/>
            </p:cNvSpPr>
            <p:nvPr/>
          </p:nvSpPr>
          <p:spPr bwMode="auto">
            <a:xfrm flipV="1">
              <a:off x="336" y="2832"/>
              <a:ext cx="1584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2" name="Rectangle 81"/>
            <p:cNvSpPr>
              <a:spLocks noChangeArrowheads="1"/>
            </p:cNvSpPr>
            <p:nvPr/>
          </p:nvSpPr>
          <p:spPr bwMode="auto">
            <a:xfrm>
              <a:off x="1056" y="2784"/>
              <a:ext cx="85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63" name="Rectangle 82"/>
            <p:cNvSpPr>
              <a:spLocks noChangeArrowheads="1"/>
            </p:cNvSpPr>
            <p:nvPr/>
          </p:nvSpPr>
          <p:spPr bwMode="auto">
            <a:xfrm>
              <a:off x="288" y="2784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גרפיטי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64" name="Line 83"/>
            <p:cNvSpPr>
              <a:spLocks noChangeShapeType="1"/>
            </p:cNvSpPr>
            <p:nvPr/>
          </p:nvSpPr>
          <p:spPr bwMode="auto">
            <a:xfrm flipV="1">
              <a:off x="336" y="3072"/>
              <a:ext cx="1584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5" name="Text Box 84"/>
            <p:cNvSpPr txBox="1">
              <a:spLocks noChangeArrowheads="1"/>
            </p:cNvSpPr>
            <p:nvPr/>
          </p:nvSpPr>
          <p:spPr bwMode="auto">
            <a:xfrm>
              <a:off x="336" y="2064"/>
              <a:ext cx="1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ספק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4495800" y="2437606"/>
            <a:ext cx="3657600" cy="1600200"/>
            <a:chOff x="2016" y="2064"/>
            <a:chExt cx="2304" cy="1008"/>
          </a:xfrm>
        </p:grpSpPr>
        <p:sp>
          <p:nvSpPr>
            <p:cNvPr id="25634" name="Line 86"/>
            <p:cNvSpPr>
              <a:spLocks noChangeShapeType="1"/>
            </p:cNvSpPr>
            <p:nvPr/>
          </p:nvSpPr>
          <p:spPr bwMode="auto">
            <a:xfrm flipH="1">
              <a:off x="2016" y="2350"/>
              <a:ext cx="0" cy="7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Rectangle 87"/>
            <p:cNvSpPr>
              <a:spLocks noChangeArrowheads="1"/>
            </p:cNvSpPr>
            <p:nvPr/>
          </p:nvSpPr>
          <p:spPr bwMode="auto">
            <a:xfrm>
              <a:off x="2016" y="2785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36" name="Rectangle 88"/>
            <p:cNvSpPr>
              <a:spLocks noChangeArrowheads="1"/>
            </p:cNvSpPr>
            <p:nvPr/>
          </p:nvSpPr>
          <p:spPr bwMode="auto">
            <a:xfrm>
              <a:off x="2016" y="2545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37" name="Rectangle 89"/>
            <p:cNvSpPr>
              <a:spLocks noChangeArrowheads="1"/>
            </p:cNvSpPr>
            <p:nvPr/>
          </p:nvSpPr>
          <p:spPr bwMode="auto">
            <a:xfrm>
              <a:off x="3456" y="2305"/>
              <a:ext cx="86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מס' פריט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38" name="Rectangle 90"/>
            <p:cNvSpPr>
              <a:spLocks noChangeArrowheads="1"/>
            </p:cNvSpPr>
            <p:nvPr/>
          </p:nvSpPr>
          <p:spPr bwMode="auto">
            <a:xfrm>
              <a:off x="2736" y="2305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שם פריט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39" name="Line 91"/>
            <p:cNvSpPr>
              <a:spLocks noChangeShapeType="1"/>
            </p:cNvSpPr>
            <p:nvPr/>
          </p:nvSpPr>
          <p:spPr bwMode="auto">
            <a:xfrm flipV="1">
              <a:off x="2016" y="2352"/>
              <a:ext cx="2304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92"/>
            <p:cNvSpPr>
              <a:spLocks noChangeShapeType="1"/>
            </p:cNvSpPr>
            <p:nvPr/>
          </p:nvSpPr>
          <p:spPr bwMode="auto">
            <a:xfrm flipV="1">
              <a:off x="2016" y="2592"/>
              <a:ext cx="2304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Line 93"/>
            <p:cNvSpPr>
              <a:spLocks noChangeShapeType="1"/>
            </p:cNvSpPr>
            <p:nvPr/>
          </p:nvSpPr>
          <p:spPr bwMode="auto">
            <a:xfrm>
              <a:off x="2784" y="2350"/>
              <a:ext cx="0" cy="7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Line 94"/>
            <p:cNvSpPr>
              <a:spLocks noChangeShapeType="1"/>
            </p:cNvSpPr>
            <p:nvPr/>
          </p:nvSpPr>
          <p:spPr bwMode="auto">
            <a:xfrm>
              <a:off x="3504" y="2350"/>
              <a:ext cx="0" cy="7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Line 95"/>
            <p:cNvSpPr>
              <a:spLocks noChangeShapeType="1"/>
            </p:cNvSpPr>
            <p:nvPr/>
          </p:nvSpPr>
          <p:spPr bwMode="auto">
            <a:xfrm>
              <a:off x="4320" y="2350"/>
              <a:ext cx="0" cy="7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Rectangle 96"/>
            <p:cNvSpPr>
              <a:spLocks noChangeArrowheads="1"/>
            </p:cNvSpPr>
            <p:nvPr/>
          </p:nvSpPr>
          <p:spPr bwMode="auto">
            <a:xfrm>
              <a:off x="3461" y="2545"/>
              <a:ext cx="85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45" name="Rectangle 97"/>
            <p:cNvSpPr>
              <a:spLocks noChangeArrowheads="1"/>
            </p:cNvSpPr>
            <p:nvPr/>
          </p:nvSpPr>
          <p:spPr bwMode="auto">
            <a:xfrm>
              <a:off x="2736" y="2544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עט כדורי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46" name="Line 98"/>
            <p:cNvSpPr>
              <a:spLocks noChangeShapeType="1"/>
            </p:cNvSpPr>
            <p:nvPr/>
          </p:nvSpPr>
          <p:spPr bwMode="auto">
            <a:xfrm flipV="1">
              <a:off x="2016" y="2832"/>
              <a:ext cx="23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Rectangle 99"/>
            <p:cNvSpPr>
              <a:spLocks noChangeArrowheads="1"/>
            </p:cNvSpPr>
            <p:nvPr/>
          </p:nvSpPr>
          <p:spPr bwMode="auto">
            <a:xfrm>
              <a:off x="3461" y="2785"/>
              <a:ext cx="85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48" name="Rectangle 100"/>
            <p:cNvSpPr>
              <a:spLocks noChangeArrowheads="1"/>
            </p:cNvSpPr>
            <p:nvPr/>
          </p:nvSpPr>
          <p:spPr bwMode="auto">
            <a:xfrm>
              <a:off x="2736" y="2785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עט נובע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49" name="Rectangle 101"/>
            <p:cNvSpPr>
              <a:spLocks noChangeArrowheads="1"/>
            </p:cNvSpPr>
            <p:nvPr/>
          </p:nvSpPr>
          <p:spPr bwMode="auto">
            <a:xfrm>
              <a:off x="2016" y="2305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מס' ספק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50" name="Line 102"/>
            <p:cNvSpPr>
              <a:spLocks noChangeShapeType="1"/>
            </p:cNvSpPr>
            <p:nvPr/>
          </p:nvSpPr>
          <p:spPr bwMode="auto">
            <a:xfrm flipV="1">
              <a:off x="2016" y="3072"/>
              <a:ext cx="2304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Text Box 103"/>
            <p:cNvSpPr txBox="1">
              <a:spLocks noChangeArrowheads="1"/>
            </p:cNvSpPr>
            <p:nvPr/>
          </p:nvSpPr>
          <p:spPr bwMode="auto">
            <a:xfrm>
              <a:off x="2016" y="2064"/>
              <a:ext cx="2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he-IL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פריט</a:t>
              </a:r>
              <a:endParaRPr lang="en-US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104"/>
          <p:cNvGrpSpPr>
            <a:grpSpLocks/>
          </p:cNvGrpSpPr>
          <p:nvPr/>
        </p:nvGrpSpPr>
        <p:grpSpPr bwMode="auto">
          <a:xfrm>
            <a:off x="2057400" y="4648202"/>
            <a:ext cx="5029200" cy="1600200"/>
            <a:chOff x="1200" y="3072"/>
            <a:chExt cx="3168" cy="1008"/>
          </a:xfrm>
        </p:grpSpPr>
        <p:sp>
          <p:nvSpPr>
            <p:cNvPr id="25611" name="Rectangle 105"/>
            <p:cNvSpPr>
              <a:spLocks noChangeArrowheads="1"/>
            </p:cNvSpPr>
            <p:nvPr/>
          </p:nvSpPr>
          <p:spPr bwMode="auto">
            <a:xfrm>
              <a:off x="1200" y="3313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שם ספק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2" name="Rectangle 106"/>
            <p:cNvSpPr>
              <a:spLocks noChangeArrowheads="1"/>
            </p:cNvSpPr>
            <p:nvPr/>
          </p:nvSpPr>
          <p:spPr bwMode="auto">
            <a:xfrm>
              <a:off x="1200" y="3552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אופיס דיפו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3" name="Line 107"/>
            <p:cNvSpPr>
              <a:spLocks noChangeShapeType="1"/>
            </p:cNvSpPr>
            <p:nvPr/>
          </p:nvSpPr>
          <p:spPr bwMode="auto">
            <a:xfrm flipH="1">
              <a:off x="1248" y="3362"/>
              <a:ext cx="0" cy="71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Rectangle 108"/>
            <p:cNvSpPr>
              <a:spLocks noChangeArrowheads="1"/>
            </p:cNvSpPr>
            <p:nvPr/>
          </p:nvSpPr>
          <p:spPr bwMode="auto">
            <a:xfrm>
              <a:off x="2016" y="3793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5" name="Rectangle 109"/>
            <p:cNvSpPr>
              <a:spLocks noChangeArrowheads="1"/>
            </p:cNvSpPr>
            <p:nvPr/>
          </p:nvSpPr>
          <p:spPr bwMode="auto">
            <a:xfrm>
              <a:off x="2016" y="3553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6" name="Rectangle 110"/>
            <p:cNvSpPr>
              <a:spLocks noChangeArrowheads="1"/>
            </p:cNvSpPr>
            <p:nvPr/>
          </p:nvSpPr>
          <p:spPr bwMode="auto">
            <a:xfrm>
              <a:off x="3456" y="3313"/>
              <a:ext cx="86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מס' פריט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7" name="Rectangle 111"/>
            <p:cNvSpPr>
              <a:spLocks noChangeArrowheads="1"/>
            </p:cNvSpPr>
            <p:nvPr/>
          </p:nvSpPr>
          <p:spPr bwMode="auto">
            <a:xfrm>
              <a:off x="2736" y="3313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שם פריט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8" name="Line 112"/>
            <p:cNvSpPr>
              <a:spLocks noChangeShapeType="1"/>
            </p:cNvSpPr>
            <p:nvPr/>
          </p:nvSpPr>
          <p:spPr bwMode="auto">
            <a:xfrm flipV="1">
              <a:off x="1248" y="3360"/>
              <a:ext cx="3072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Line 113"/>
            <p:cNvSpPr>
              <a:spLocks noChangeShapeType="1"/>
            </p:cNvSpPr>
            <p:nvPr/>
          </p:nvSpPr>
          <p:spPr bwMode="auto">
            <a:xfrm flipV="1">
              <a:off x="1248" y="3600"/>
              <a:ext cx="3072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Line 114"/>
            <p:cNvSpPr>
              <a:spLocks noChangeShapeType="1"/>
            </p:cNvSpPr>
            <p:nvPr/>
          </p:nvSpPr>
          <p:spPr bwMode="auto">
            <a:xfrm>
              <a:off x="2784" y="3358"/>
              <a:ext cx="0" cy="7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115"/>
            <p:cNvSpPr>
              <a:spLocks noChangeShapeType="1"/>
            </p:cNvSpPr>
            <p:nvPr/>
          </p:nvSpPr>
          <p:spPr bwMode="auto">
            <a:xfrm>
              <a:off x="3504" y="3358"/>
              <a:ext cx="0" cy="7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116"/>
            <p:cNvSpPr>
              <a:spLocks noChangeShapeType="1"/>
            </p:cNvSpPr>
            <p:nvPr/>
          </p:nvSpPr>
          <p:spPr bwMode="auto">
            <a:xfrm>
              <a:off x="4320" y="3358"/>
              <a:ext cx="0" cy="72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Rectangle 117"/>
            <p:cNvSpPr>
              <a:spLocks noChangeArrowheads="1"/>
            </p:cNvSpPr>
            <p:nvPr/>
          </p:nvSpPr>
          <p:spPr bwMode="auto">
            <a:xfrm>
              <a:off x="3461" y="3553"/>
              <a:ext cx="85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24" name="Rectangle 118"/>
            <p:cNvSpPr>
              <a:spLocks noChangeArrowheads="1"/>
            </p:cNvSpPr>
            <p:nvPr/>
          </p:nvSpPr>
          <p:spPr bwMode="auto">
            <a:xfrm>
              <a:off x="2736" y="3552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עט כדורי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25" name="Line 119"/>
            <p:cNvSpPr>
              <a:spLocks noChangeShapeType="1"/>
            </p:cNvSpPr>
            <p:nvPr/>
          </p:nvSpPr>
          <p:spPr bwMode="auto">
            <a:xfrm flipV="1">
              <a:off x="1248" y="3840"/>
              <a:ext cx="307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Rectangle 120"/>
            <p:cNvSpPr>
              <a:spLocks noChangeArrowheads="1"/>
            </p:cNvSpPr>
            <p:nvPr/>
          </p:nvSpPr>
          <p:spPr bwMode="auto">
            <a:xfrm>
              <a:off x="3461" y="3793"/>
              <a:ext cx="85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27" name="Rectangle 121"/>
            <p:cNvSpPr>
              <a:spLocks noChangeArrowheads="1"/>
            </p:cNvSpPr>
            <p:nvPr/>
          </p:nvSpPr>
          <p:spPr bwMode="auto">
            <a:xfrm>
              <a:off x="2736" y="3793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עט נובע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28" name="Rectangle 122"/>
            <p:cNvSpPr>
              <a:spLocks noChangeArrowheads="1"/>
            </p:cNvSpPr>
            <p:nvPr/>
          </p:nvSpPr>
          <p:spPr bwMode="auto">
            <a:xfrm>
              <a:off x="2016" y="3313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מס' ספק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29" name="Line 123"/>
            <p:cNvSpPr>
              <a:spLocks noChangeShapeType="1"/>
            </p:cNvSpPr>
            <p:nvPr/>
          </p:nvSpPr>
          <p:spPr bwMode="auto">
            <a:xfrm flipV="1">
              <a:off x="1248" y="4080"/>
              <a:ext cx="3072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Rectangle 124"/>
            <p:cNvSpPr>
              <a:spLocks noChangeArrowheads="1"/>
            </p:cNvSpPr>
            <p:nvPr/>
          </p:nvSpPr>
          <p:spPr bwMode="auto">
            <a:xfrm>
              <a:off x="1200" y="3792"/>
              <a:ext cx="9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he-IL" altLang="en-US" sz="2400" b="0">
                  <a:latin typeface="Arial" panose="020B0604020202020204" pitchFamily="34" charset="0"/>
                  <a:cs typeface="Arial" panose="020B0604020202020204" pitchFamily="34" charset="0"/>
                </a:rPr>
                <a:t>אופיס דיפו</a:t>
              </a:r>
              <a:endParaRPr lang="en-US" altLang="en-US" sz="24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31" name="Text Box 125"/>
            <p:cNvSpPr txBox="1">
              <a:spLocks noChangeArrowheads="1"/>
            </p:cNvSpPr>
            <p:nvPr/>
          </p:nvSpPr>
          <p:spPr bwMode="auto">
            <a:xfrm>
              <a:off x="1248" y="3072"/>
              <a:ext cx="3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 rtl="1" eaLnBrk="1" hangingPunct="1">
                <a:spcBef>
                  <a:spcPct val="50000"/>
                </a:spcBef>
              </a:pPr>
              <a:r>
                <a:rPr lang="he-IL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פריט      ספק</a:t>
              </a:r>
              <a:endParaRPr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32" name="AutoShape 126"/>
            <p:cNvSpPr>
              <a:spLocks noChangeArrowheads="1"/>
            </p:cNvSpPr>
            <p:nvPr/>
          </p:nvSpPr>
          <p:spPr bwMode="auto">
            <a:xfrm rot="5400000">
              <a:off x="2712" y="3144"/>
              <a:ext cx="144" cy="192"/>
            </a:xfrm>
            <a:prstGeom prst="flowChartCollat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he-IL" altLang="en-US"/>
            </a:p>
          </p:txBody>
        </p:sp>
        <p:sp>
          <p:nvSpPr>
            <p:cNvPr id="25633" name="Line 127"/>
            <p:cNvSpPr>
              <a:spLocks noChangeShapeType="1"/>
            </p:cNvSpPr>
            <p:nvPr/>
          </p:nvSpPr>
          <p:spPr bwMode="auto">
            <a:xfrm>
              <a:off x="2064" y="3360"/>
              <a:ext cx="0" cy="7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718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7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6" grpId="0" autoUpdateAnimBg="0"/>
      <p:bldP spid="50797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831689"/>
              </p:ext>
            </p:extLst>
          </p:nvPr>
        </p:nvGraphicFramePr>
        <p:xfrm>
          <a:off x="539552" y="1697906"/>
          <a:ext cx="242686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706">
                  <a:extLst>
                    <a:ext uri="{9D8B030D-6E8A-4147-A177-3AD203B41FA5}">
                      <a16:colId xmlns:a16="http://schemas.microsoft.com/office/drawing/2014/main" val="306279879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76868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32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Compiler1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56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9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Compiler1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0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57173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69385"/>
              </p:ext>
            </p:extLst>
          </p:nvPr>
        </p:nvGraphicFramePr>
        <p:xfrm>
          <a:off x="3347864" y="1697906"/>
          <a:ext cx="13918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>
                  <a:extLst>
                    <a:ext uri="{9D8B030D-6E8A-4147-A177-3AD203B41FA5}">
                      <a16:colId xmlns:a16="http://schemas.microsoft.com/office/drawing/2014/main" val="338208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9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3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24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9552" y="13378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(R)Completed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75504" y="133786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(S)</a:t>
            </a:r>
            <a:r>
              <a:rPr lang="en-US" i="1" dirty="0" err="1"/>
              <a:t>DBProject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244109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(T)Completed</a:t>
            </a:r>
            <a:r>
              <a:rPr lang="en-US" dirty="0"/>
              <a:t> ÷ </a:t>
            </a:r>
            <a:r>
              <a:rPr lang="en-US" i="1" dirty="0" err="1"/>
              <a:t>DBProject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9162"/>
              </p:ext>
            </p:extLst>
          </p:nvPr>
        </p:nvGraphicFramePr>
        <p:xfrm>
          <a:off x="6642431" y="2810426"/>
          <a:ext cx="9597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68">
                  <a:extLst>
                    <a:ext uri="{9D8B030D-6E8A-4147-A177-3AD203B41FA5}">
                      <a16:colId xmlns:a16="http://schemas.microsoft.com/office/drawing/2014/main" val="3436371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19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7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329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87351" y="282237"/>
            <a:ext cx="59046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4400" b="1" dirty="0">
                <a:solidFill>
                  <a:schemeClr val="tx2"/>
                </a:solidFill>
              </a:rPr>
              <a:t>Division  ÷</a:t>
            </a:r>
          </a:p>
          <a:p>
            <a:pPr algn="l" rtl="0"/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739680" y="5085184"/>
            <a:ext cx="264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הגדרה פורמלית: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59632" y="5757226"/>
            <a:ext cx="6696744" cy="836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÷ 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= { 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,...,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i="1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 : 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∀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( (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,...,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i="1" baseline="-25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altLang="en-US" sz="2000" dirty="0">
                <a:sym typeface="Symbol" panose="05050102010706020507" pitchFamily="18" charset="2"/>
              </a:rPr>
              <a:t>במילים אחרות: </a:t>
            </a:r>
            <a:r>
              <a:rPr lang="en-US" altLang="en-US" sz="2000" dirty="0">
                <a:sym typeface="Symbol" panose="05050102010706020507" pitchFamily="18" charset="2"/>
              </a:rPr>
              <a:t>T</a:t>
            </a:r>
            <a:r>
              <a:rPr lang="he-IL" altLang="en-US" sz="2000" dirty="0">
                <a:sym typeface="Symbol" panose="05050102010706020507" pitchFamily="18" charset="2"/>
              </a:rPr>
              <a:t> היא הקבוצה המקסימלית עבורה </a:t>
            </a:r>
            <a:r>
              <a:rPr lang="en-US" altLang="en-US" sz="2000" dirty="0">
                <a:sym typeface="Symbol" panose="05050102010706020507" pitchFamily="18" charset="2"/>
              </a:rPr>
              <a:t>TS  R</a:t>
            </a:r>
            <a:r>
              <a:rPr lang="he-IL" altLang="en-US" sz="2000" dirty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889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586212"/>
              </p:ext>
            </p:extLst>
          </p:nvPr>
        </p:nvGraphicFramePr>
        <p:xfrm>
          <a:off x="1187624" y="1988840"/>
          <a:ext cx="3937881" cy="3614396"/>
        </p:xfrm>
        <a:graphic>
          <a:graphicData uri="http://schemas.openxmlformats.org/drawingml/2006/table">
            <a:tbl>
              <a:tblPr/>
              <a:tblGrid>
                <a:gridCol w="3937881">
                  <a:extLst>
                    <a:ext uri="{9D8B030D-6E8A-4147-A177-3AD203B41FA5}">
                      <a16:colId xmlns:a16="http://schemas.microsoft.com/office/drawing/2014/main" val="370270015"/>
                    </a:ext>
                  </a:extLst>
                </a:gridCol>
              </a:tblGrid>
              <a:tr h="1075678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Person</a:t>
                      </a:r>
                      <a:r>
                        <a:rPr lang="en-US" sz="2400" dirty="0"/>
                        <a:t> ( </a:t>
                      </a:r>
                      <a:r>
                        <a:rPr lang="en-US" sz="2400" u="sng" dirty="0"/>
                        <a:t>name</a:t>
                      </a:r>
                      <a:r>
                        <a:rPr lang="en-US" sz="2400" dirty="0"/>
                        <a:t>, age, gender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184513"/>
                  </a:ext>
                </a:extLst>
              </a:tr>
              <a:tr h="717118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Frequents</a:t>
                      </a:r>
                      <a:r>
                        <a:rPr lang="en-US" sz="2400" dirty="0"/>
                        <a:t> ( name, </a:t>
                      </a:r>
                      <a:r>
                        <a:rPr lang="en-US" sz="2400" u="sng" dirty="0"/>
                        <a:t>pizzeria</a:t>
                      </a:r>
                      <a:r>
                        <a:rPr lang="en-US" sz="2400" dirty="0"/>
                        <a:t>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097353"/>
                  </a:ext>
                </a:extLst>
              </a:tr>
              <a:tr h="717118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Eats</a:t>
                      </a:r>
                      <a:r>
                        <a:rPr lang="en-US" sz="2400" dirty="0"/>
                        <a:t> ( </a:t>
                      </a:r>
                      <a:r>
                        <a:rPr lang="en-US" sz="2400" u="sng" dirty="0"/>
                        <a:t>name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u="sng" dirty="0"/>
                        <a:t>pizza</a:t>
                      </a:r>
                      <a:r>
                        <a:rPr lang="en-US" sz="2400" dirty="0"/>
                        <a:t>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831057"/>
                  </a:ext>
                </a:extLst>
              </a:tr>
              <a:tr h="1075678"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/>
                        <a:t>Serves</a:t>
                      </a:r>
                      <a:r>
                        <a:rPr lang="en-US" sz="2400" dirty="0"/>
                        <a:t> ( </a:t>
                      </a:r>
                      <a:r>
                        <a:rPr lang="en-US" sz="2400" u="sng" dirty="0"/>
                        <a:t>pizzeria</a:t>
                      </a:r>
                      <a:r>
                        <a:rPr lang="en-US" sz="2400" dirty="0"/>
                        <a:t>, </a:t>
                      </a:r>
                      <a:r>
                        <a:rPr lang="en-US" sz="2400" u="sng" dirty="0"/>
                        <a:t>pizza</a:t>
                      </a:r>
                      <a:r>
                        <a:rPr lang="en-US" sz="2400" dirty="0"/>
                        <a:t>, price )</a:t>
                      </a:r>
                      <a:br>
                        <a:rPr lang="en-US" sz="2400" dirty="0"/>
                      </a:br>
                      <a:endParaRPr lang="en-US" sz="2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25838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2663" y="737702"/>
            <a:ext cx="8235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en-US" sz="2800" dirty="0"/>
              <a:t>נניח את מסד הנתונים הבא: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3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99" y="805977"/>
            <a:ext cx="8229600" cy="4525963"/>
          </a:xfrm>
        </p:spPr>
        <p:txBody>
          <a:bodyPr/>
          <a:lstStyle/>
          <a:p>
            <a:r>
              <a:rPr lang="he-IL" dirty="0"/>
              <a:t>מצא מסעדות המבוקרות לפחות ע"י מבקר אחד בן פחות מ18</a:t>
            </a:r>
          </a:p>
          <a:p>
            <a:endParaRPr lang="he-I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מצאו את שמות כל הנשים שאכלו פיצה זיתים או נפוליטנה (או שניהם)</a:t>
            </a:r>
          </a:p>
          <a:p>
            <a:endParaRPr lang="en-US" dirty="0"/>
          </a:p>
        </p:txBody>
      </p:sp>
      <p:pic>
        <p:nvPicPr>
          <p:cNvPr id="4" name="Picture 2" descr="https://class.stanford.edu/c4x/Engineering/db/asset/extra_ra_a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" r="43492" b="96400"/>
          <a:stretch/>
        </p:blipFill>
        <p:spPr bwMode="auto">
          <a:xfrm>
            <a:off x="971600" y="2636910"/>
            <a:ext cx="7560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lass.stanford.edu/c4x/Engineering/db/asset/extra_ra_a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" t="6000" r="9261" b="86825"/>
          <a:stretch/>
        </p:blipFill>
        <p:spPr bwMode="auto">
          <a:xfrm>
            <a:off x="284307" y="5398655"/>
            <a:ext cx="8671911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E1D9941-B880-4262-B2D1-A568B95FE593}"/>
              </a:ext>
            </a:extLst>
          </p:cNvPr>
          <p:cNvSpPr txBox="1"/>
          <p:nvPr/>
        </p:nvSpPr>
        <p:spPr>
          <a:xfrm>
            <a:off x="971600" y="1988837"/>
            <a:ext cx="712879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>
                <a:solidFill>
                  <a:schemeClr val="accent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distinct</a:t>
            </a:r>
            <a:r>
              <a:rPr lang="en-US" sz="2000" dirty="0"/>
              <a:t> pizzeria </a:t>
            </a:r>
            <a:r>
              <a:rPr lang="en-US" sz="2000" dirty="0">
                <a:solidFill>
                  <a:schemeClr val="accent1"/>
                </a:solidFill>
              </a:rPr>
              <a:t>From</a:t>
            </a:r>
            <a:r>
              <a:rPr lang="en-US" sz="2000" dirty="0"/>
              <a:t> Person </a:t>
            </a:r>
            <a:r>
              <a:rPr lang="en-US" sz="2000" dirty="0">
                <a:solidFill>
                  <a:schemeClr val="accent1"/>
                </a:solidFill>
              </a:rPr>
              <a:t>Join</a:t>
            </a:r>
            <a:r>
              <a:rPr lang="en-US" sz="2000" dirty="0"/>
              <a:t> Frequents </a:t>
            </a:r>
            <a:r>
              <a:rPr lang="en-US" sz="2000" dirty="0">
                <a:solidFill>
                  <a:schemeClr val="accent1"/>
                </a:solidFill>
              </a:rPr>
              <a:t>where</a:t>
            </a:r>
            <a:r>
              <a:rPr lang="en-US" sz="2000" dirty="0"/>
              <a:t> age &lt; 18</a:t>
            </a:r>
            <a:endParaRPr lang="he-IL" sz="20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FE7B56D-0D66-47FB-9587-D71E52B92073}"/>
              </a:ext>
            </a:extLst>
          </p:cNvPr>
          <p:cNvSpPr txBox="1"/>
          <p:nvPr/>
        </p:nvSpPr>
        <p:spPr>
          <a:xfrm>
            <a:off x="599024" y="4748036"/>
            <a:ext cx="835719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>
                <a:solidFill>
                  <a:schemeClr val="accent1"/>
                </a:solidFill>
              </a:rPr>
              <a:t>Select</a:t>
            </a:r>
            <a:r>
              <a:rPr lang="en-US" sz="2000" dirty="0"/>
              <a:t> name </a:t>
            </a:r>
            <a:r>
              <a:rPr lang="en-US" sz="2000" dirty="0">
                <a:solidFill>
                  <a:schemeClr val="accent1"/>
                </a:solidFill>
              </a:rPr>
              <a:t>from</a:t>
            </a:r>
            <a:r>
              <a:rPr lang="en-US" sz="2000" dirty="0"/>
              <a:t> Person </a:t>
            </a:r>
            <a:r>
              <a:rPr lang="en-US" sz="2000" dirty="0">
                <a:solidFill>
                  <a:schemeClr val="accent1"/>
                </a:solidFill>
              </a:rPr>
              <a:t>Join</a:t>
            </a:r>
            <a:r>
              <a:rPr lang="en-US" sz="2000" dirty="0"/>
              <a:t> Eats </a:t>
            </a:r>
          </a:p>
          <a:p>
            <a:pPr algn="l" rtl="0"/>
            <a:r>
              <a:rPr lang="en-US" sz="2000" dirty="0">
                <a:solidFill>
                  <a:schemeClr val="accent1"/>
                </a:solidFill>
              </a:rPr>
              <a:t>Where </a:t>
            </a:r>
            <a:r>
              <a:rPr lang="en-US" sz="2000" dirty="0"/>
              <a:t>gender = “female” </a:t>
            </a:r>
            <a:r>
              <a:rPr lang="en-US" sz="2000" dirty="0">
                <a:solidFill>
                  <a:schemeClr val="accent1"/>
                </a:solidFill>
              </a:rPr>
              <a:t>AND</a:t>
            </a:r>
            <a:r>
              <a:rPr lang="en-US" sz="2000" dirty="0"/>
              <a:t> (pizza = “mushroom” </a:t>
            </a:r>
            <a:r>
              <a:rPr lang="en-US" sz="2000" dirty="0">
                <a:solidFill>
                  <a:schemeClr val="accent1"/>
                </a:solidFill>
              </a:rPr>
              <a:t>OR</a:t>
            </a:r>
            <a:r>
              <a:rPr lang="en-US" sz="2000" dirty="0"/>
              <a:t> pizza = “pepperoni”)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54145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76" y="838200"/>
            <a:ext cx="7467600" cy="4679032"/>
          </a:xfrm>
        </p:spPr>
        <p:txBody>
          <a:bodyPr/>
          <a:lstStyle/>
          <a:p>
            <a:r>
              <a:rPr lang="he-IL" dirty="0"/>
              <a:t>מה משמעות הביטוי הבא: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תשובה: שמות כל הנשים שאכלו גם פטריות וגם </a:t>
            </a:r>
            <a:r>
              <a:rPr lang="he-IL" dirty="0" err="1"/>
              <a:t>פפרוני</a:t>
            </a:r>
            <a:endParaRPr lang="en-US" dirty="0"/>
          </a:p>
        </p:txBody>
      </p:sp>
      <p:pic>
        <p:nvPicPr>
          <p:cNvPr id="4" name="Picture 2" descr="https://class.stanford.edu/c4x/Engineering/db/asset/extra_ra_a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" t="14400" r="26896" b="73600"/>
          <a:stretch/>
        </p:blipFill>
        <p:spPr bwMode="auto">
          <a:xfrm>
            <a:off x="107504" y="1521532"/>
            <a:ext cx="871296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62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5999</TotalTime>
  <Words>1487</Words>
  <Application>Microsoft Office PowerPoint</Application>
  <PresentationFormat>‫הצגה על המסך (4:3)</PresentationFormat>
  <Paragraphs>318</Paragraphs>
  <Slides>24</Slides>
  <Notes>7</Notes>
  <HiddenSlides>3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1" baseType="lpstr">
      <vt:lpstr>Arial</vt:lpstr>
      <vt:lpstr>Arial Unicode MS</vt:lpstr>
      <vt:lpstr>Calibri</vt:lpstr>
      <vt:lpstr>Cambria Math</vt:lpstr>
      <vt:lpstr>Times</vt:lpstr>
      <vt:lpstr>Times New Roman</vt:lpstr>
      <vt:lpstr>ערכת נושא של Office</vt:lpstr>
      <vt:lpstr>מסדי נתונים  תרגול 3</vt:lpstr>
      <vt:lpstr>Relational Algebra לעומת SQL</vt:lpstr>
      <vt:lpstr>צרוף טבעי (natural join)</vt:lpstr>
      <vt:lpstr>natural join</vt:lpstr>
      <vt:lpstr>natural join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דוגמאות לשאילתות</vt:lpstr>
      <vt:lpstr>דוגמאות לשאילתות</vt:lpstr>
      <vt:lpstr>דוגמאות לשימוש בחילוק</vt:lpstr>
      <vt:lpstr>דוגמאות נוספות</vt:lpstr>
      <vt:lpstr>דוגמא נוספת - גרף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בקורס בסיסי נתונים</dc:title>
  <dc:creator>Netanel</dc:creator>
  <cp:lastModifiedBy>חיה לוינגר</cp:lastModifiedBy>
  <cp:revision>274</cp:revision>
  <cp:lastPrinted>2017-04-25T18:34:36Z</cp:lastPrinted>
  <dcterms:created xsi:type="dcterms:W3CDTF">2017-04-18T08:19:34Z</dcterms:created>
  <dcterms:modified xsi:type="dcterms:W3CDTF">2021-03-17T19:46:29Z</dcterms:modified>
</cp:coreProperties>
</file>