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25B06-8CF1-42C7-ACAE-CEBC0A8B7193}" v="840" dt="2020-04-21T14:51:56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חיה לוינגר" userId="5d951fd5-b2c4-4aa8-8d82-61ad5dbae658" providerId="ADAL" clId="{18425B06-8CF1-42C7-ACAE-CEBC0A8B7193}"/>
    <pc:docChg chg="undo custSel addSld delSld modSld sldOrd">
      <pc:chgData name="חיה לוינגר" userId="5d951fd5-b2c4-4aa8-8d82-61ad5dbae658" providerId="ADAL" clId="{18425B06-8CF1-42C7-ACAE-CEBC0A8B7193}" dt="2020-04-21T14:51:56.079" v="1153"/>
      <pc:docMkLst>
        <pc:docMk/>
      </pc:docMkLst>
      <pc:sldChg chg="modSp modAnim">
        <pc:chgData name="חיה לוינגר" userId="5d951fd5-b2c4-4aa8-8d82-61ad5dbae658" providerId="ADAL" clId="{18425B06-8CF1-42C7-ACAE-CEBC0A8B7193}" dt="2020-04-21T13:17:16.726" v="829" actId="20577"/>
        <pc:sldMkLst>
          <pc:docMk/>
          <pc:sldMk cId="1710596070" sldId="257"/>
        </pc:sldMkLst>
        <pc:spChg chg="mod">
          <ac:chgData name="חיה לוינגר" userId="5d951fd5-b2c4-4aa8-8d82-61ad5dbae658" providerId="ADAL" clId="{18425B06-8CF1-42C7-ACAE-CEBC0A8B7193}" dt="2020-04-21T13:17:16.726" v="829" actId="20577"/>
          <ac:spMkLst>
            <pc:docMk/>
            <pc:sldMk cId="1710596070" sldId="257"/>
            <ac:spMk id="3" creationId="{68DCCD23-6073-4F16-8A18-E47462A13772}"/>
          </ac:spMkLst>
        </pc:spChg>
      </pc:sldChg>
      <pc:sldChg chg="modSp modAnim">
        <pc:chgData name="חיה לוינגר" userId="5d951fd5-b2c4-4aa8-8d82-61ad5dbae658" providerId="ADAL" clId="{18425B06-8CF1-42C7-ACAE-CEBC0A8B7193}" dt="2020-04-21T13:23:24.022" v="849" actId="1076"/>
        <pc:sldMkLst>
          <pc:docMk/>
          <pc:sldMk cId="2714860635" sldId="258"/>
        </pc:sldMkLst>
        <pc:spChg chg="mod">
          <ac:chgData name="חיה לוינגר" userId="5d951fd5-b2c4-4aa8-8d82-61ad5dbae658" providerId="ADAL" clId="{18425B06-8CF1-42C7-ACAE-CEBC0A8B7193}" dt="2020-04-21T13:23:24.022" v="849" actId="1076"/>
          <ac:spMkLst>
            <pc:docMk/>
            <pc:sldMk cId="2714860635" sldId="258"/>
            <ac:spMk id="3" creationId="{E8F388D0-10A7-42F7-B374-539B0A7A7DDB}"/>
          </ac:spMkLst>
        </pc:spChg>
      </pc:sldChg>
      <pc:sldChg chg="addSp delSp modSp modAnim">
        <pc:chgData name="חיה לוינגר" userId="5d951fd5-b2c4-4aa8-8d82-61ad5dbae658" providerId="ADAL" clId="{18425B06-8CF1-42C7-ACAE-CEBC0A8B7193}" dt="2020-04-21T13:46:17.181" v="1152"/>
        <pc:sldMkLst>
          <pc:docMk/>
          <pc:sldMk cId="2547272552" sldId="259"/>
        </pc:sldMkLst>
        <pc:spChg chg="mod">
          <ac:chgData name="חיה לוינגר" userId="5d951fd5-b2c4-4aa8-8d82-61ad5dbae658" providerId="ADAL" clId="{18425B06-8CF1-42C7-ACAE-CEBC0A8B7193}" dt="2020-04-21T13:39:07.618" v="1103" actId="20577"/>
          <ac:spMkLst>
            <pc:docMk/>
            <pc:sldMk cId="2547272552" sldId="259"/>
            <ac:spMk id="3" creationId="{C628D5C6-3E9D-4502-AA65-F6C44D60F650}"/>
          </ac:spMkLst>
        </pc:spChg>
        <pc:graphicFrameChg chg="add del mod modGraphic">
          <ac:chgData name="חיה לוינגר" userId="5d951fd5-b2c4-4aa8-8d82-61ad5dbae658" providerId="ADAL" clId="{18425B06-8CF1-42C7-ACAE-CEBC0A8B7193}" dt="2020-04-21T13:22:15.933" v="844" actId="478"/>
          <ac:graphicFrameMkLst>
            <pc:docMk/>
            <pc:sldMk cId="2547272552" sldId="259"/>
            <ac:graphicFrameMk id="4" creationId="{1FA97B5C-0C98-4E50-A67C-C3707385BD86}"/>
          </ac:graphicFrameMkLst>
        </pc:graphicFrameChg>
        <pc:graphicFrameChg chg="add del mod modGraphic">
          <ac:chgData name="חיה לוינגר" userId="5d951fd5-b2c4-4aa8-8d82-61ad5dbae658" providerId="ADAL" clId="{18425B06-8CF1-42C7-ACAE-CEBC0A8B7193}" dt="2020-04-21T13:33:48.907" v="1075" actId="478"/>
          <ac:graphicFrameMkLst>
            <pc:docMk/>
            <pc:sldMk cId="2547272552" sldId="259"/>
            <ac:graphicFrameMk id="5" creationId="{C01D7146-0710-4D1C-BC6D-E1161D570AFF}"/>
          </ac:graphicFrameMkLst>
        </pc:graphicFrameChg>
      </pc:sldChg>
      <pc:sldChg chg="addSp modSp">
        <pc:chgData name="חיה לוינגר" userId="5d951fd5-b2c4-4aa8-8d82-61ad5dbae658" providerId="ADAL" clId="{18425B06-8CF1-42C7-ACAE-CEBC0A8B7193}" dt="2020-04-21T13:45:44.606" v="1151" actId="14734"/>
        <pc:sldMkLst>
          <pc:docMk/>
          <pc:sldMk cId="3282167634" sldId="260"/>
        </pc:sldMkLst>
        <pc:graphicFrameChg chg="add mod modGraphic">
          <ac:chgData name="חיה לוינגר" userId="5d951fd5-b2c4-4aa8-8d82-61ad5dbae658" providerId="ADAL" clId="{18425B06-8CF1-42C7-ACAE-CEBC0A8B7193}" dt="2020-04-21T13:45:44.606" v="1151" actId="14734"/>
          <ac:graphicFrameMkLst>
            <pc:docMk/>
            <pc:sldMk cId="3282167634" sldId="260"/>
            <ac:graphicFrameMk id="3" creationId="{A2DB1281-F5D3-4FE4-805F-FE3AC77A358C}"/>
          </ac:graphicFrameMkLst>
        </pc:graphicFrameChg>
        <pc:graphicFrameChg chg="mod modGraphic">
          <ac:chgData name="חיה לוינגר" userId="5d951fd5-b2c4-4aa8-8d82-61ad5dbae658" providerId="ADAL" clId="{18425B06-8CF1-42C7-ACAE-CEBC0A8B7193}" dt="2020-04-21T13:44:58.823" v="1147"/>
          <ac:graphicFrameMkLst>
            <pc:docMk/>
            <pc:sldMk cId="3282167634" sldId="260"/>
            <ac:graphicFrameMk id="4" creationId="{BFEE742D-2BCE-46D4-BF9F-1EB79195A6D4}"/>
          </ac:graphicFrameMkLst>
        </pc:graphicFrameChg>
      </pc:sldChg>
      <pc:sldChg chg="modSp del modAnim">
        <pc:chgData name="חיה לוינגר" userId="5d951fd5-b2c4-4aa8-8d82-61ad5dbae658" providerId="ADAL" clId="{18425B06-8CF1-42C7-ACAE-CEBC0A8B7193}" dt="2020-04-21T12:29:15.883" v="810" actId="2696"/>
        <pc:sldMkLst>
          <pc:docMk/>
          <pc:sldMk cId="1811493521" sldId="261"/>
        </pc:sldMkLst>
        <pc:spChg chg="mod">
          <ac:chgData name="חיה לוינגר" userId="5d951fd5-b2c4-4aa8-8d82-61ad5dbae658" providerId="ADAL" clId="{18425B06-8CF1-42C7-ACAE-CEBC0A8B7193}" dt="2020-04-21T12:29:12.850" v="809"/>
          <ac:spMkLst>
            <pc:docMk/>
            <pc:sldMk cId="1811493521" sldId="261"/>
            <ac:spMk id="3" creationId="{E8F388D0-10A7-42F7-B374-539B0A7A7DDB}"/>
          </ac:spMkLst>
        </pc:spChg>
      </pc:sldChg>
      <pc:sldChg chg="addSp delSp modSp add ord">
        <pc:chgData name="חיה לוינגר" userId="5d951fd5-b2c4-4aa8-8d82-61ad5dbae658" providerId="ADAL" clId="{18425B06-8CF1-42C7-ACAE-CEBC0A8B7193}" dt="2020-04-21T13:41:06.128" v="1133"/>
        <pc:sldMkLst>
          <pc:docMk/>
          <pc:sldMk cId="4030100472" sldId="262"/>
        </pc:sldMkLst>
        <pc:spChg chg="mod">
          <ac:chgData name="חיה לוינגר" userId="5d951fd5-b2c4-4aa8-8d82-61ad5dbae658" providerId="ADAL" clId="{18425B06-8CF1-42C7-ACAE-CEBC0A8B7193}" dt="2020-04-21T12:04:17.801" v="38" actId="121"/>
          <ac:spMkLst>
            <pc:docMk/>
            <pc:sldMk cId="4030100472" sldId="262"/>
            <ac:spMk id="2" creationId="{F16AD968-D4D6-403D-BB5E-AFC81EBBB838}"/>
          </ac:spMkLst>
        </pc:spChg>
        <pc:spChg chg="mod">
          <ac:chgData name="חיה לוינגר" userId="5d951fd5-b2c4-4aa8-8d82-61ad5dbae658" providerId="ADAL" clId="{18425B06-8CF1-42C7-ACAE-CEBC0A8B7193}" dt="2020-04-21T13:41:06.128" v="1133"/>
          <ac:spMkLst>
            <pc:docMk/>
            <pc:sldMk cId="4030100472" sldId="262"/>
            <ac:spMk id="3" creationId="{D01DF441-7699-4FC8-96E0-8A8A28700F01}"/>
          </ac:spMkLst>
        </pc:spChg>
        <pc:spChg chg="add mod">
          <ac:chgData name="חיה לוינגר" userId="5d951fd5-b2c4-4aa8-8d82-61ad5dbae658" providerId="ADAL" clId="{18425B06-8CF1-42C7-ACAE-CEBC0A8B7193}" dt="2020-04-21T13:40:43.783" v="1120" actId="20577"/>
          <ac:spMkLst>
            <pc:docMk/>
            <pc:sldMk cId="4030100472" sldId="262"/>
            <ac:spMk id="4" creationId="{9D962322-F7B8-47C9-B775-68FF97448D5A}"/>
          </ac:spMkLst>
        </pc:spChg>
        <pc:spChg chg="add del">
          <ac:chgData name="חיה לוינגר" userId="5d951fd5-b2c4-4aa8-8d82-61ad5dbae658" providerId="ADAL" clId="{18425B06-8CF1-42C7-ACAE-CEBC0A8B7193}" dt="2020-04-21T13:40:57.751" v="1132"/>
          <ac:spMkLst>
            <pc:docMk/>
            <pc:sldMk cId="4030100472" sldId="262"/>
            <ac:spMk id="5" creationId="{1EE68039-8CA3-4CE4-A149-D5FDE3071F91}"/>
          </ac:spMkLst>
        </pc:spChg>
      </pc:sldChg>
      <pc:sldChg chg="delSp modSp add modAnim">
        <pc:chgData name="חיה לוינגר" userId="5d951fd5-b2c4-4aa8-8d82-61ad5dbae658" providerId="ADAL" clId="{18425B06-8CF1-42C7-ACAE-CEBC0A8B7193}" dt="2020-04-21T14:51:56.079" v="1153"/>
        <pc:sldMkLst>
          <pc:docMk/>
          <pc:sldMk cId="2229612182" sldId="263"/>
        </pc:sldMkLst>
        <pc:spChg chg="del">
          <ac:chgData name="חיה לוינגר" userId="5d951fd5-b2c4-4aa8-8d82-61ad5dbae658" providerId="ADAL" clId="{18425B06-8CF1-42C7-ACAE-CEBC0A8B7193}" dt="2020-04-21T13:23:31.100" v="850" actId="478"/>
          <ac:spMkLst>
            <pc:docMk/>
            <pc:sldMk cId="2229612182" sldId="263"/>
            <ac:spMk id="2" creationId="{ACD502E7-8CAE-4456-B2A7-342AFB94EB11}"/>
          </ac:spMkLst>
        </pc:spChg>
        <pc:spChg chg="mod">
          <ac:chgData name="חיה לוינגר" userId="5d951fd5-b2c4-4aa8-8d82-61ad5dbae658" providerId="ADAL" clId="{18425B06-8CF1-42C7-ACAE-CEBC0A8B7193}" dt="2020-04-21T13:28:38.556" v="1056" actId="27636"/>
          <ac:spMkLst>
            <pc:docMk/>
            <pc:sldMk cId="2229612182" sldId="263"/>
            <ac:spMk id="3" creationId="{5219131C-A831-4269-B52F-4B6816971A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6A8E-EED6-4596-A690-0E684D892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107F2-0F25-40E9-BDDE-4FA97ABC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77AF-0340-40E0-AFB1-23003645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7DF-A222-415C-A8ED-76C231E51E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0ECDF-082B-463B-B20C-713229C5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080DA-1AA3-432E-8C43-6F1F2076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7D13-5FE6-402D-939C-37AE62C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F9BE-4D14-4382-838E-FBEF3A3E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FB922-9608-4BF8-A57F-3096B5552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9163-1B54-49BE-AAC7-9E6CF569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7DF-A222-415C-A8ED-76C231E51E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649D-5A4B-47F3-941B-17CA743A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F3453-5F73-4E3A-9693-3346B0B4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7D13-5FE6-402D-939C-37AE62C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E3597-B9B5-4A23-868F-B3D682361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DEFF7-A720-405C-901B-572B6FEC7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01A3D-0DBA-47C1-AB9C-D777C8DE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7DF-A222-415C-A8ED-76C231E51E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78DDF-7D1E-476E-9C35-870C282E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407E-DE2F-4CC8-8D6B-4FAA16C2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7D13-5FE6-402D-939C-37AE62C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1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EF6D-1089-4D10-A7E6-91E34E1D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92AD-2D65-49D4-8C15-F53C5ADDA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0CC5-3E6C-46BC-9A5E-BE39F6CB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7DF-A222-415C-A8ED-76C231E51E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4C636-4E43-498C-AA98-83F56A45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1F490-196D-4C04-9552-1375B888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7D13-5FE6-402D-939C-37AE62C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9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45AA-F870-456D-8310-1AE198AF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FC078-18DA-4691-920E-4603B8963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E6FC8-9CBA-4ED4-82C6-1525FD26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7DF-A222-415C-A8ED-76C231E51E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09579-FD48-4718-82B2-789062BA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50E49-16D7-41E4-9F96-BEA882AD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7D13-5FE6-402D-939C-37AE62C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7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E437-CD9B-4ED4-B2A2-8C643E3C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D82E-D4AA-4AB9-87E0-65868F03D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A8423-DA2A-41FF-8F31-9B147E6BB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4F27E-B4BA-4B73-ACEA-A49626DE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7DF-A222-415C-A8ED-76C231E51E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9A197-5BB3-42F1-87BB-BB12531A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C5087-B4E0-44FD-8411-AC2AEC14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7D13-5FE6-402D-939C-37AE62C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4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0435-D473-4873-B404-0D68C487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53B24-1DD6-45A9-8CD2-200C9194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A68FF-5099-41AA-95AE-95B053C00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0D96C-EC09-41E5-8318-6B0ACA46A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92A51-C823-43A2-B5FD-F0F999893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EC7DA-C724-4B44-8468-2D10B1C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7DF-A222-415C-A8ED-76C231E51E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73E79-90DB-4958-8CD3-C952080D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0F1FD-78E1-4FC5-84B0-F66F941C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7D13-5FE6-402D-939C-37AE62C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B26F-468C-4004-85BB-FD3950FA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DA94A-02C4-489C-AB5E-630A51D7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7DF-A222-415C-A8ED-76C231E51E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ADC50-A80F-4F9C-AC61-A75DF1F6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EEABA-7BA0-4E06-8979-88F9D465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7D13-5FE6-402D-939C-37AE62C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1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7D5AA-5F60-4866-AF96-B97EECC8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7DF-A222-415C-A8ED-76C231E51E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4CF8B-A507-4CB8-8931-7D0CBC55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035AE-83A2-4924-8215-6C4AFDDB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7D13-5FE6-402D-939C-37AE62C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9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74F1-51BB-4362-9CA5-6D09B243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67E3-E88C-4E0E-8C25-46F8D5E06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94114-F407-43FA-A5EE-98F37701B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F9145-5973-4514-A218-ECFE8A02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7DF-A222-415C-A8ED-76C231E51E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FFE5-AD71-42E6-B671-ACD6BDC9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F4D56-6C8D-4AFD-862A-DD6AC7E5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7D13-5FE6-402D-939C-37AE62C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2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E830-961D-489E-95CD-1F1F8377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CEFF0-4078-484C-B000-8223130F5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D93BD-9B07-4435-A1F2-50EE17571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1BF4-EAA9-4DBB-82F3-3EA9238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7DF-A222-415C-A8ED-76C231E51E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FBD5A-B614-45D5-8420-5B987F3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6EFF8-96E1-4712-A565-1245CD84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7D13-5FE6-402D-939C-37AE62C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6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9E672-7B7C-4A66-8253-E2CFCB37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E28BC-C622-4ACC-B297-9F856096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56E65-5D30-4AAF-8B04-DE77128B3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D7DF-A222-415C-A8ED-76C231E51E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C1A3C-B94D-45C4-BB7F-A2E0733EF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F3AE-C6AC-4C22-B9ED-9B2E3EE49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7D13-5FE6-402D-939C-37AE62C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5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backpackerhh/d06483e3da6709707e5e" TargetMode="External"/><Relationship Id="rId2" Type="http://schemas.openxmlformats.org/officeDocument/2006/relationships/hyperlink" Target="https://github.com/sumeetsk/dbclass/blob/master/courses-noID.x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9CF6-19AA-48FC-A8B7-FF3BC34D5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&amp; XQuery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3BCC1-98C6-4DA3-9B0F-4AFC00FB4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3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7B32-59B2-42DA-92D5-EC1736E4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EE742D-2BCE-46D4-BF9F-1EB79195A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854511"/>
              </p:ext>
            </p:extLst>
          </p:nvPr>
        </p:nvGraphicFramePr>
        <p:xfrm>
          <a:off x="838200" y="1825625"/>
          <a:ext cx="5257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7137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3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39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\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4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@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5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7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avg, count, max, contains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95162"/>
                  </a:ext>
                </a:extLst>
              </a:tr>
            </a:tbl>
          </a:graphicData>
        </a:graphic>
      </p:graphicFrame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A2DB1281-F5D3-4FE4-805F-FE3AC77A3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27854"/>
              </p:ext>
            </p:extLst>
          </p:nvPr>
        </p:nvGraphicFramePr>
        <p:xfrm>
          <a:off x="6096000" y="1825625"/>
          <a:ext cx="52665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6544">
                  <a:extLst>
                    <a:ext uri="{9D8B030D-6E8A-4147-A177-3AD203B41FA5}">
                      <a16:colId xmlns:a16="http://schemas.microsoft.com/office/drawing/2014/main" val="163033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94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בחירת קודקוד צאצא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09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בחירת קודקוד בן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1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בחירת תכונה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4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תנאי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5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פונקציות אגרגטיביות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1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16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6AD968-D4D6-403D-BB5E-AFC81EBB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הקובץ שעליו אנו עובדים -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1DF441-7699-4FC8-96E0-8A8A2870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https://github.com/sumeetsk/dbclass/blob/master/courses-noID.xml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https://gist.github.com/backpackerhh/d06483e3da6709707e5e</a:t>
            </a:r>
            <a:endParaRPr lang="en-US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9D962322-F7B8-47C9-B775-68FF97448D5A}"/>
              </a:ext>
            </a:extLst>
          </p:cNvPr>
          <p:cNvSpPr txBox="1">
            <a:spLocks/>
          </p:cNvSpPr>
          <p:nvPr/>
        </p:nvSpPr>
        <p:spPr>
          <a:xfrm>
            <a:off x="1005590" y="2301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dirty="0"/>
              <a:t>דוגמאות נוספות - </a:t>
            </a:r>
          </a:p>
        </p:txBody>
      </p:sp>
    </p:spTree>
    <p:extLst>
      <p:ext uri="{BB962C8B-B14F-4D97-AF65-F5344CB8AC3E}">
        <p14:creationId xmlns:p14="http://schemas.microsoft.com/office/powerpoint/2010/main" val="403010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CD23-6073-4F16-8A18-E47462A13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409"/>
            <a:ext cx="10515600" cy="5209554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להחזיר את כל הכותרות. גם של קורסים וגם של מחלקות.</a:t>
            </a:r>
            <a:endParaRPr lang="en-US" dirty="0"/>
          </a:p>
          <a:p>
            <a:r>
              <a:rPr lang="en-US" dirty="0"/>
              <a:t>//Title</a:t>
            </a:r>
          </a:p>
          <a:p>
            <a:pPr marL="0" indent="0">
              <a:buNone/>
            </a:pPr>
            <a:endParaRPr lang="en-US" dirty="0"/>
          </a:p>
          <a:p>
            <a:pPr algn="r" rtl="1"/>
            <a:r>
              <a:rPr lang="he-IL" dirty="0"/>
              <a:t>להחזיר את שמות המשפחה של כל ראשי המחלקות.</a:t>
            </a:r>
            <a:endParaRPr lang="en-US" dirty="0"/>
          </a:p>
          <a:p>
            <a:r>
              <a:rPr lang="en-US" dirty="0"/>
              <a:t>//Department/Chair//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r" rtl="1"/>
            <a:r>
              <a:rPr lang="he-IL" dirty="0"/>
              <a:t>להחזיר את הכותרות של קורסים עם הרשמה גדולה מ500.</a:t>
            </a:r>
            <a:endParaRPr lang="en-US" dirty="0"/>
          </a:p>
          <a:p>
            <a:r>
              <a:rPr lang="en-US" dirty="0"/>
              <a:t>//Course[@Enrollment&gt;500]/Title</a:t>
            </a:r>
          </a:p>
          <a:p>
            <a:pPr marL="0" indent="0">
              <a:buNone/>
            </a:pPr>
            <a:endParaRPr lang="en-US" dirty="0"/>
          </a:p>
          <a:p>
            <a:pPr algn="r" rtl="1"/>
            <a:r>
              <a:rPr lang="he-IL" dirty="0"/>
              <a:t>להחזיר את הכותרות של מחלקות המכילות קורס כלשהו שדורש את הקורס </a:t>
            </a:r>
            <a:r>
              <a:rPr lang="en-US" dirty="0"/>
              <a:t>"CS106B"</a:t>
            </a:r>
            <a:r>
              <a:rPr lang="he-IL" dirty="0"/>
              <a:t> כדרישת קדם.</a:t>
            </a:r>
            <a:endParaRPr lang="en-US" dirty="0"/>
          </a:p>
          <a:p>
            <a:r>
              <a:rPr lang="en-US" dirty="0"/>
              <a:t>//Department[Course/Prerequisites/</a:t>
            </a:r>
            <a:r>
              <a:rPr lang="en-US" dirty="0" err="1"/>
              <a:t>Prereq</a:t>
            </a:r>
            <a:r>
              <a:rPr lang="en-US" dirty="0"/>
              <a:t>="CS106B"]/Title</a:t>
            </a:r>
          </a:p>
        </p:txBody>
      </p:sp>
    </p:spTree>
    <p:extLst>
      <p:ext uri="{BB962C8B-B14F-4D97-AF65-F5344CB8AC3E}">
        <p14:creationId xmlns:p14="http://schemas.microsoft.com/office/powerpoint/2010/main" val="171059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88D0-10A7-42F7-B374-539B0A7A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4598"/>
            <a:ext cx="10515600" cy="6370819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להחזיר את שמות המשפחה של כל הפרופסורים או המרצים שמשתמשים באות הראשונה של השם האמצעי שלהם.</a:t>
            </a:r>
            <a:endParaRPr lang="en-US" dirty="0"/>
          </a:p>
          <a:p>
            <a:r>
              <a:rPr lang="en-US" dirty="0"/>
              <a:t>(//Professor | //Lecturer)[</a:t>
            </a:r>
            <a:r>
              <a:rPr lang="en-US" dirty="0" err="1"/>
              <a:t>Middle_Initial</a:t>
            </a:r>
            <a:r>
              <a:rPr lang="en-US" dirty="0"/>
              <a:t>]/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r" rtl="1"/>
            <a:r>
              <a:rPr lang="he-IL" dirty="0"/>
              <a:t>להחזיר את מספר הקורסים המכילים </a:t>
            </a:r>
            <a:r>
              <a:rPr lang="en-US" dirty="0"/>
              <a:t>"Cross-listed"</a:t>
            </a:r>
            <a:r>
              <a:rPr lang="he-IL" dirty="0"/>
              <a:t> בתיאור הקורס.</a:t>
            </a:r>
            <a:endParaRPr lang="en-US" dirty="0"/>
          </a:p>
          <a:p>
            <a:r>
              <a:rPr lang="en-US" dirty="0"/>
              <a:t>count(//Course[contains(Description, "Cross-listed")])</a:t>
            </a:r>
          </a:p>
          <a:p>
            <a:pPr marL="0" indent="0">
              <a:buNone/>
            </a:pPr>
            <a:endParaRPr lang="en-US" dirty="0"/>
          </a:p>
          <a:p>
            <a:pPr algn="r" rtl="1"/>
            <a:r>
              <a:rPr lang="he-IL" dirty="0"/>
              <a:t>להחזיר את ממוצע הנרשמים לכל הקורסים במחלקה מדעי המחשב.</a:t>
            </a:r>
            <a:endParaRPr lang="en-US" dirty="0"/>
          </a:p>
          <a:p>
            <a:r>
              <a:rPr lang="en-US" dirty="0"/>
              <a:t>avg(//Department[@Code="CS"]/Course/@Enrollment)</a:t>
            </a:r>
          </a:p>
          <a:p>
            <a:r>
              <a:rPr lang="en-US" dirty="0"/>
              <a:t>avg(//Course[parent::Department/@Code="CS"]/@Enrollment)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19131C-A831-4269-B52F-4B6816971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07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r" rtl="1"/>
            <a:r>
              <a:rPr lang="he-IL" dirty="0"/>
              <a:t>להחזיר את הכותרת של הקורסים עם מספר הנרשמים הגדול ביותר.</a:t>
            </a:r>
            <a:endParaRPr lang="en-US" dirty="0"/>
          </a:p>
          <a:p>
            <a:r>
              <a:rPr lang="en-US" dirty="0"/>
              <a:t>//Course[@Enrollment = max(//Course/@Enrollment)]/Title</a:t>
            </a:r>
          </a:p>
          <a:p>
            <a:endParaRPr lang="en-US" dirty="0"/>
          </a:p>
          <a:p>
            <a:pPr algn="r" rtl="1"/>
            <a:r>
              <a:rPr lang="he-IL" dirty="0"/>
              <a:t>להחזיר את שמות המשפחה של כל המדריכים שמלמדים לפחות קורס אחד עם יותר מ100 נרשמים ושהתיאור שלו מכיל את המילה </a:t>
            </a:r>
            <a:r>
              <a:rPr lang="en-US" dirty="0"/>
              <a:t>“system”</a:t>
            </a:r>
            <a:r>
              <a:rPr lang="he-IL" dirty="0"/>
              <a:t>.</a:t>
            </a:r>
          </a:p>
          <a:p>
            <a:r>
              <a:rPr lang="en-US" dirty="0"/>
              <a:t>//Course[contains(Description, 'system') and @Enrollment &gt; 100]/Instructors/*/</a:t>
            </a:r>
            <a:r>
              <a:rPr lang="en-US" dirty="0" err="1"/>
              <a:t>Last_Name</a:t>
            </a:r>
            <a:endParaRPr lang="en-US" dirty="0"/>
          </a:p>
          <a:p>
            <a:endParaRPr lang="en-US" dirty="0"/>
          </a:p>
          <a:p>
            <a:pPr algn="r" rtl="1"/>
            <a:r>
              <a:rPr lang="he-IL" dirty="0"/>
              <a:t>להחזיר את מספר הקורס שמלמד אותו מדריך בשם </a:t>
            </a:r>
            <a:r>
              <a:rPr lang="en-US" dirty="0"/>
              <a:t>"Daphne" </a:t>
            </a:r>
            <a:r>
              <a:rPr lang="he-IL" dirty="0"/>
              <a:t> או </a:t>
            </a:r>
            <a:r>
              <a:rPr lang="en-US" dirty="0"/>
              <a:t>"Julie“</a:t>
            </a:r>
            <a:r>
              <a:rPr lang="he-IL" dirty="0"/>
              <a:t>.</a:t>
            </a:r>
          </a:p>
          <a:p>
            <a:r>
              <a:rPr lang="en-US" dirty="0"/>
              <a:t>//Course[Instructors/*/</a:t>
            </a:r>
            <a:r>
              <a:rPr lang="en-US" dirty="0" err="1"/>
              <a:t>First_Name</a:t>
            </a:r>
            <a:r>
              <a:rPr lang="en-US" dirty="0"/>
              <a:t> = 'Daphne' or Instructors/*/</a:t>
            </a:r>
            <a:r>
              <a:rPr lang="en-US" dirty="0" err="1"/>
              <a:t>First_Name</a:t>
            </a:r>
            <a:r>
              <a:rPr lang="en-US" dirty="0"/>
              <a:t> = 'Julie']/data(@Number)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961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09E4-F703-49F8-AA9B-EDE2E689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D5C6-3E9D-4502-AA65-F6C44D60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להחזיר את הכותרות של מחלקות המכילות קורס כלשהו שדורש את הקורס </a:t>
            </a:r>
            <a:r>
              <a:rPr lang="en-US" dirty="0"/>
              <a:t>"CS106B"</a:t>
            </a:r>
            <a:r>
              <a:rPr lang="he-IL" dirty="0"/>
              <a:t> כדרישת קדם.</a:t>
            </a:r>
            <a:endParaRPr lang="en-US" dirty="0"/>
          </a:p>
          <a:p>
            <a:pPr fontAlgn="t"/>
            <a:r>
              <a:rPr lang="en-US" dirty="0">
                <a:solidFill>
                  <a:srgbClr val="24292E"/>
                </a:solidFill>
                <a:latin typeface="SFMono-Regular"/>
              </a:rPr>
              <a:t>for $dep in //Department</a:t>
            </a:r>
          </a:p>
          <a:p>
            <a:pPr marL="0" lvl="0" indent="0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24292E"/>
                </a:solidFill>
                <a:latin typeface="SFMono-Regular"/>
              </a:rPr>
              <a:t>where $dep/Course/Prerequisites/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Prereq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= 'CS106B’</a:t>
            </a:r>
          </a:p>
          <a:p>
            <a:pPr marL="0" lvl="0" indent="0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24292E"/>
                </a:solidFill>
                <a:latin typeface="SFMono-Regular"/>
              </a:rPr>
              <a:t>return $dep/Title</a:t>
            </a:r>
          </a:p>
          <a:p>
            <a:pPr marL="0" lvl="0" indent="0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solidFill>
                <a:srgbClr val="24292E"/>
              </a:solidFill>
              <a:latin typeface="SFMono-Regular"/>
            </a:endParaRPr>
          </a:p>
          <a:p>
            <a:pPr algn="r" rtl="1" fontAlgn="t">
              <a:lnSpc>
                <a:spcPct val="100000"/>
              </a:lnSpc>
              <a:spcBef>
                <a:spcPts val="0"/>
              </a:spcBef>
              <a:defRPr/>
            </a:pPr>
            <a:r>
              <a:rPr lang="he-IL" dirty="0"/>
              <a:t>להחזיר את מספר הקורס שמלמד אותו מדריך בשם </a:t>
            </a:r>
            <a:r>
              <a:rPr lang="en-US" dirty="0"/>
              <a:t>"Daphne" </a:t>
            </a:r>
            <a:r>
              <a:rPr lang="he-IL" dirty="0"/>
              <a:t> או </a:t>
            </a:r>
            <a:r>
              <a:rPr lang="en-US" dirty="0"/>
              <a:t>"Julie“</a:t>
            </a:r>
            <a:r>
              <a:rPr lang="he-IL" dirty="0"/>
              <a:t>.</a:t>
            </a:r>
            <a:endParaRPr lang="en-US" dirty="0">
              <a:solidFill>
                <a:srgbClr val="24292E"/>
              </a:solidFill>
              <a:latin typeface="SFMono-Regular"/>
            </a:endParaRPr>
          </a:p>
          <a:p>
            <a:pPr fontAlgn="t"/>
            <a:r>
              <a:rPr lang="en-US" dirty="0">
                <a:solidFill>
                  <a:srgbClr val="24292E"/>
                </a:solidFill>
                <a:latin typeface="SFMono-Regular"/>
              </a:rPr>
              <a:t>for $course in //Course</a:t>
            </a:r>
          </a:p>
          <a:p>
            <a:pPr marL="0" lvl="0" indent="0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24292E"/>
                </a:solidFill>
                <a:latin typeface="SFMono-Regular"/>
              </a:rPr>
              <a:t>let $instructor := $course/Instructors/*/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First_Name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marL="0" lvl="0" indent="0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24292E"/>
                </a:solidFill>
                <a:latin typeface="SFMono-Regular"/>
              </a:rPr>
              <a:t>where $instructor = 'Daphne' </a:t>
            </a:r>
          </a:p>
          <a:p>
            <a:pPr marL="0" lvl="0" indent="0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24292E"/>
                </a:solidFill>
                <a:latin typeface="SFMono-Regular"/>
              </a:rPr>
              <a:t>or $instructor = 'Julie'</a:t>
            </a:r>
          </a:p>
          <a:p>
            <a:pPr marL="0" lvl="0" indent="0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24292E"/>
                </a:solidFill>
                <a:latin typeface="SFMono-Regular"/>
              </a:rPr>
              <a:t>return $course/data(@Number)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7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432</Words>
  <Application>Microsoft Office PowerPoint</Application>
  <PresentationFormat>מסך רחב</PresentationFormat>
  <Paragraphs>60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SFMono-Regular</vt:lpstr>
      <vt:lpstr>Office Theme</vt:lpstr>
      <vt:lpstr>Xpath &amp; XQuery</vt:lpstr>
      <vt:lpstr>Xpath </vt:lpstr>
      <vt:lpstr>הקובץ שעליו אנו עובדים - </vt:lpstr>
      <vt:lpstr>מצגת של PowerPoint‏</vt:lpstr>
      <vt:lpstr>מצגת של PowerPoint‏</vt:lpstr>
      <vt:lpstr>מצגת של PowerPoint‏</vt:lpstr>
      <vt:lpstr>XQuery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Xpath &amp; XQuery</dc:title>
  <dc:creator>אביגיל שטקל</dc:creator>
  <cp:lastModifiedBy>חיה לוינגר</cp:lastModifiedBy>
  <cp:revision>40</cp:revision>
  <dcterms:created xsi:type="dcterms:W3CDTF">2018-04-10T19:46:24Z</dcterms:created>
  <dcterms:modified xsi:type="dcterms:W3CDTF">2020-04-21T14:52:00Z</dcterms:modified>
</cp:coreProperties>
</file>