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[Poster Describe Research or Software Development Project]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Project Name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Presenters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Instructors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234932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2. Introduction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6" y="2841385"/>
            <a:ext cx="2944178" cy="26245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en-US" sz="1200" dirty="0"/>
              <a:t>Methods/algorithms/Alternatives or</a:t>
            </a:r>
            <a:br>
              <a:rPr lang="en-US" sz="1200" dirty="0"/>
            </a:br>
            <a:r>
              <a:rPr lang="en-US" sz="1200" dirty="0"/>
              <a:t>     Design Considerations</a:t>
            </a:r>
            <a:b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75954" y="406575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5746355"/>
            <a:ext cx="6524805" cy="412340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Solution Description (Algorithms, Modulation, Patterns, Infrastructure, UI</a:t>
            </a:r>
            <a: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  </a:t>
            </a:r>
            <a:b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 Functionality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6292" y="9124806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E06C4-1B62-4427-98E9-3F44949EBC0B}"/>
              </a:ext>
            </a:extLst>
          </p:cNvPr>
          <p:cNvSpPr/>
          <p:nvPr/>
        </p:nvSpPr>
        <p:spPr>
          <a:xfrm>
            <a:off x="196848" y="210867"/>
            <a:ext cx="930543" cy="862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Logo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3141383" y="1911601"/>
            <a:ext cx="397983" cy="24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ACDA5A-2EDD-4539-A5A7-1A7E2E4C029F}"/>
              </a:ext>
            </a:extLst>
          </p:cNvPr>
          <p:cNvSpPr/>
          <p:nvPr/>
        </p:nvSpPr>
        <p:spPr>
          <a:xfrm rot="10800000">
            <a:off x="3141382" y="3221338"/>
            <a:ext cx="397984" cy="24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42B5E19-1352-4CD7-BA33-5F59FA87A388}"/>
              </a:ext>
            </a:extLst>
          </p:cNvPr>
          <p:cNvSpPr/>
          <p:nvPr/>
        </p:nvSpPr>
        <p:spPr>
          <a:xfrm rot="10800000">
            <a:off x="3126077" y="4436621"/>
            <a:ext cx="434574" cy="241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4A1CC8-3731-4427-9E37-E524BEB70E91}"/>
              </a:ext>
            </a:extLst>
          </p:cNvPr>
          <p:cNvSpPr/>
          <p:nvPr/>
        </p:nvSpPr>
        <p:spPr>
          <a:xfrm>
            <a:off x="1701800" y="544655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50"/>
            <a:ext cx="2944177" cy="110554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buFontTx/>
              <a:buAutoNum type="arabicPeriod"/>
              <a:defRPr/>
            </a:pPr>
            <a:r>
              <a:rPr lang="en-US" sz="1200" dirty="0"/>
              <a:t>Contribution/project goal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>
            <a:off x="5219312" y="9513911"/>
            <a:ext cx="43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2680469" y="9383106"/>
            <a:ext cx="2515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Instructions(</a:t>
            </a:r>
            <a:r>
              <a:rPr lang="en-US" sz="1100" dirty="0" err="1"/>
              <a:t>github</a:t>
            </a:r>
            <a:r>
              <a:rPr lang="en-US" sz="1100"/>
              <a:t>)</a:t>
            </a: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4C4E1C-6FAC-4FBD-8F18-F52604BE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96" y="9279979"/>
            <a:ext cx="456453" cy="4678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CFC95C-2546-AA42-06DB-F6A83ED431C2}"/>
              </a:ext>
            </a:extLst>
          </p:cNvPr>
          <p:cNvSpPr/>
          <p:nvPr/>
        </p:nvSpPr>
        <p:spPr>
          <a:xfrm>
            <a:off x="5906531" y="223953"/>
            <a:ext cx="784872" cy="84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900" dirty="0"/>
              <a:t>מס'</a:t>
            </a:r>
            <a:br>
              <a:rPr lang="en-US" sz="900" dirty="0"/>
            </a:br>
            <a:r>
              <a:rPr lang="he-IL" sz="900" dirty="0"/>
              <a:t>סידורי</a:t>
            </a:r>
            <a:br>
              <a:rPr lang="en-US" sz="900" dirty="0"/>
            </a:br>
            <a:r>
              <a:rPr lang="he-IL" sz="900" dirty="0"/>
              <a:t>מגיליון הרישום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81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יוסי זגורי/Yossi Zaguri</cp:lastModifiedBy>
  <cp:revision>12</cp:revision>
  <dcterms:created xsi:type="dcterms:W3CDTF">2020-05-21T09:41:20Z</dcterms:created>
  <dcterms:modified xsi:type="dcterms:W3CDTF">2022-05-10T17:10:42Z</dcterms:modified>
</cp:coreProperties>
</file>