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63" r:id="rId3"/>
    <p:sldId id="257" r:id="rId4"/>
    <p:sldId id="265" r:id="rId5"/>
    <p:sldId id="259" r:id="rId6"/>
    <p:sldId id="258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38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90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186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45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10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97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2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1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93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16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14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7CE7B1-8B02-47F7-8033-C66A8AC8D9A6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2FC752-C9A6-4D00-9F41-B2ADD144B9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861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B3D6B4-61D6-4D3E-AB9F-241FF852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03864"/>
            <a:ext cx="8991600" cy="164592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gency FB" panose="020B0503020202020204" pitchFamily="34" charset="0"/>
              </a:rPr>
              <a:t>A hero’s Tale</a:t>
            </a:r>
            <a:endParaRPr lang="he-IL" sz="5400" dirty="0">
              <a:latin typeface="Agency FB" panose="020B0503020202020204" pitchFamily="34" charset="0"/>
            </a:endParaRPr>
          </a:p>
        </p:txBody>
      </p:sp>
      <p:pic>
        <p:nvPicPr>
          <p:cNvPr id="6" name="Picture 2" descr="Code Your Hero overview - CS First">
            <a:extLst>
              <a:ext uri="{FF2B5EF4-FFF2-40B4-BE49-F238E27FC236}">
                <a16:creationId xmlns:a16="http://schemas.microsoft.com/office/drawing/2014/main" id="{1230F503-926C-4987-A9C8-6B437FCA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6722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0BBF5F6-8B94-477D-874A-B8B91E08A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09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A511E-BCC8-4C83-9181-5C6F67C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 27</a:t>
            </a:r>
            <a:r>
              <a:rPr lang="he-IL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E53BAD58-2FB4-4889-84FA-55C96A87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59900"/>
              </p:ext>
            </p:extLst>
          </p:nvPr>
        </p:nvGraphicFramePr>
        <p:xfrm>
          <a:off x="2259172" y="2913382"/>
          <a:ext cx="7850598" cy="2775325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734203">
                  <a:extLst>
                    <a:ext uri="{9D8B030D-6E8A-4147-A177-3AD203B41FA5}">
                      <a16:colId xmlns:a16="http://schemas.microsoft.com/office/drawing/2014/main" val="1093865434"/>
                    </a:ext>
                  </a:extLst>
                </a:gridCol>
                <a:gridCol w="1674745">
                  <a:extLst>
                    <a:ext uri="{9D8B030D-6E8A-4147-A177-3AD203B41FA5}">
                      <a16:colId xmlns:a16="http://schemas.microsoft.com/office/drawing/2014/main" val="34984154"/>
                    </a:ext>
                  </a:extLst>
                </a:gridCol>
                <a:gridCol w="1611033">
                  <a:extLst>
                    <a:ext uri="{9D8B030D-6E8A-4147-A177-3AD203B41FA5}">
                      <a16:colId xmlns:a16="http://schemas.microsoft.com/office/drawing/2014/main" val="3979612506"/>
                    </a:ext>
                  </a:extLst>
                </a:gridCol>
                <a:gridCol w="2054832">
                  <a:extLst>
                    <a:ext uri="{9D8B030D-6E8A-4147-A177-3AD203B41FA5}">
                      <a16:colId xmlns:a16="http://schemas.microsoft.com/office/drawing/2014/main" val="2208152349"/>
                    </a:ext>
                  </a:extLst>
                </a:gridCol>
                <a:gridCol w="1775785">
                  <a:extLst>
                    <a:ext uri="{9D8B030D-6E8A-4147-A177-3AD203B41FA5}">
                      <a16:colId xmlns:a16="http://schemas.microsoft.com/office/drawing/2014/main" val="475606387"/>
                    </a:ext>
                  </a:extLst>
                </a:gridCol>
              </a:tblGrid>
              <a:tr h="481913">
                <a:tc>
                  <a:txBody>
                    <a:bodyPr/>
                    <a:lstStyle/>
                    <a:p>
                      <a:pPr algn="ctr" rtl="1"/>
                      <a:r>
                        <a:rPr lang="he-I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מס"ד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תפקיד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עיסוק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שם מוסד לימודים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5745"/>
                  </a:ext>
                </a:extLst>
              </a:tr>
              <a:tr h="33475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רון חוגי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ראש צוות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מפתח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</a:t>
                      </a:r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HIT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42803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נדב שני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BACKEND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תלמיד תיכון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99894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מתן רוגינסקי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 \ UX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סטודנט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HIT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8910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טל בראלי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 \ UX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סטודנטית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HUJI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58330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חנה מרדכי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 \ UX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סטודנטית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HUJI</a:t>
                      </a:r>
                      <a:endParaRPr lang="he-I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340974"/>
                  </a:ext>
                </a:extLst>
              </a:tr>
            </a:tbl>
          </a:graphicData>
        </a:graphic>
      </p:graphicFrame>
      <p:pic>
        <p:nvPicPr>
          <p:cNvPr id="8" name="Picture 2" descr="Code Your Hero overview - CS First">
            <a:extLst>
              <a:ext uri="{FF2B5EF4-FFF2-40B4-BE49-F238E27FC236}">
                <a16:creationId xmlns:a16="http://schemas.microsoft.com/office/drawing/2014/main" id="{5B07FA02-94B4-48B4-9956-87DCCF66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6722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5FF4B17-5D2F-4D58-B3FC-CAB79C68F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Best Practice For Team Based Performance Management | by Saberr | Saberr  Blog">
            <a:extLst>
              <a:ext uri="{FF2B5EF4-FFF2-40B4-BE49-F238E27FC236}">
                <a16:creationId xmlns:a16="http://schemas.microsoft.com/office/drawing/2014/main" id="{32D02738-FD8E-46DA-A9A0-4F7A03A1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17" y="1065712"/>
            <a:ext cx="1754096" cy="986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75661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A511E-BCC8-4C83-9181-5C6F67C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מה הבעיה?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ACBF66-31E6-49B4-84D3-0EA95596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035" y="2293112"/>
            <a:ext cx="3989683" cy="3600196"/>
          </a:xfrm>
        </p:spPr>
        <p:txBody>
          <a:bodyPr>
            <a:normAutofit/>
          </a:bodyPr>
          <a:lstStyle/>
          <a:p>
            <a:pPr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זיכרון השואה מונגש כיום בדרך כלל כמו שיעור היסטוריה – לא הכי בצורה הכי מעניינת שיש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he-IL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ode Your Hero overview - CS First">
            <a:extLst>
              <a:ext uri="{FF2B5EF4-FFF2-40B4-BE49-F238E27FC236}">
                <a16:creationId xmlns:a16="http://schemas.microsoft.com/office/drawing/2014/main" id="{D9B526C2-A6C4-436F-9BAC-6E3F5C999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6722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5B94409-276D-4E74-BCBC-EC92E28CC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ISTORY - YouTube">
            <a:extLst>
              <a:ext uri="{FF2B5EF4-FFF2-40B4-BE49-F238E27FC236}">
                <a16:creationId xmlns:a16="http://schemas.microsoft.com/office/drawing/2014/main" id="{9ABA3B40-4752-45EB-B09A-748584A20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952" y="3949372"/>
            <a:ext cx="1465406" cy="146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9A64A87C-D21D-443F-9F38-E94C0788EA2F}"/>
              </a:ext>
            </a:extLst>
          </p:cNvPr>
          <p:cNvSpPr txBox="1">
            <a:spLocks/>
          </p:cNvSpPr>
          <p:nvPr/>
        </p:nvSpPr>
        <p:spPr>
          <a:xfrm>
            <a:off x="1528574" y="1814582"/>
            <a:ext cx="6587857" cy="3600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he-IL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זיכרון השואה היום הוא דבר מאיים ומאפיל על סיפורי הגבורה הרבים</a:t>
            </a:r>
          </a:p>
        </p:txBody>
      </p:sp>
      <p:pic>
        <p:nvPicPr>
          <p:cNvPr id="1028" name="Picture 4" descr="Why do we yawn? Scientists are still searching for the answer — Quartz">
            <a:extLst>
              <a:ext uri="{FF2B5EF4-FFF2-40B4-BE49-F238E27FC236}">
                <a16:creationId xmlns:a16="http://schemas.microsoft.com/office/drawing/2014/main" id="{9232A4D2-B23F-4F67-AA39-6FF009B3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91" y="3949372"/>
            <a:ext cx="1465406" cy="146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BDCFEEF5-AD95-4036-96C8-0AF54182B765}"/>
              </a:ext>
            </a:extLst>
          </p:cNvPr>
          <p:cNvSpPr txBox="1">
            <a:spLocks/>
          </p:cNvSpPr>
          <p:nvPr/>
        </p:nvSpPr>
        <p:spPr>
          <a:xfrm>
            <a:off x="-163340" y="4314073"/>
            <a:ext cx="3381534" cy="3600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זיכרון השואה לא מותאם מספיק לעידן הטכנולוגי</a:t>
            </a:r>
          </a:p>
        </p:txBody>
      </p:sp>
      <p:pic>
        <p:nvPicPr>
          <p:cNvPr id="1030" name="Picture 6" descr="monster in Hebrew | Morfix Dictionary מילון ותרגום מורפיקס | monster תרגום">
            <a:extLst>
              <a:ext uri="{FF2B5EF4-FFF2-40B4-BE49-F238E27FC236}">
                <a16:creationId xmlns:a16="http://schemas.microsoft.com/office/drawing/2014/main" id="{5FF55BFA-65FF-4B13-80C8-DB223AF6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19" y="3355011"/>
            <a:ext cx="1704581" cy="1188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Become a hero during coronavirus pandemic">
            <a:extLst>
              <a:ext uri="{FF2B5EF4-FFF2-40B4-BE49-F238E27FC236}">
                <a16:creationId xmlns:a16="http://schemas.microsoft.com/office/drawing/2014/main" id="{2CCC1F63-0B29-4A4D-9210-926C3A2D8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94" y="2800567"/>
            <a:ext cx="3810000" cy="2000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 descr="Why Handing a Smartphone to Your Kid is a Bad Idea? - Cleantech Recruits">
            <a:extLst>
              <a:ext uri="{FF2B5EF4-FFF2-40B4-BE49-F238E27FC236}">
                <a16:creationId xmlns:a16="http://schemas.microsoft.com/office/drawing/2014/main" id="{2628362B-83F0-487F-8BA0-DA45F9B6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6" y="5242345"/>
            <a:ext cx="2314536" cy="1301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2414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A511E-BCC8-4C83-9181-5C6F67C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הפתרון – מה בעצם המוצר שלנו?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ACBF66-31E6-49B4-84D3-0EA95596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89" y="2982548"/>
            <a:ext cx="9753485" cy="3600196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משחק מצבים 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בכל סיטואציה מתוארת בוחרים איך לפעול</a:t>
            </a:r>
            <a:endParaRPr lang="he-IL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מה זה אומר? השחקן מקבל אוסף של סיטואציות אמיתיות מתוך חייו של הגיבור במהלך השואה ועליו לקבל החלטות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בכל מצב השחקן מקבל שתי דרכים לפעול : </a:t>
            </a:r>
            <a:r>
              <a:rPr lang="he-IL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אחת היא הדרך בה פעל הגיבור באמת, והשנייה 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</a:t>
            </a:r>
            <a:r>
              <a:rPr lang="he-IL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ומצאת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השחקן בוחר תשובה ולפיה מחליק את המסך ימינה או שמאלה</a:t>
            </a:r>
          </a:p>
          <a:p>
            <a:r>
              <a:rPr lang="he-IL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בסוף המשחק, השחקן מקבל מסך תוצאות עם אחוז התאמת הבחירות שלו לבחירות האמיתיות של הגיבור, וכמו כן קישור לעדות מוקלטת \ קישור לסיפור המלא של הגיבור</a:t>
            </a:r>
          </a:p>
          <a:p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ניתנת האפשרות לשתף את התוצאות ברשתות החברתיות</a:t>
            </a:r>
            <a:br>
              <a:rPr lang="he-IL" b="0" dirty="0">
                <a:effectLst/>
              </a:rPr>
            </a:br>
            <a:endParaRPr lang="he-IL" dirty="0"/>
          </a:p>
        </p:txBody>
      </p:sp>
      <p:pic>
        <p:nvPicPr>
          <p:cNvPr id="4" name="Picture 2" descr="Code Your Hero overview - CS First">
            <a:extLst>
              <a:ext uri="{FF2B5EF4-FFF2-40B4-BE49-F238E27FC236}">
                <a16:creationId xmlns:a16="http://schemas.microsoft.com/office/drawing/2014/main" id="{D9B526C2-A6C4-436F-9BAC-6E3F5C999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1585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0E2B265-C18D-48D4-9D5D-72E34A247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01A4FDF-0974-46ED-8DA5-696C571085A5}"/>
              </a:ext>
            </a:extLst>
          </p:cNvPr>
          <p:cNvSpPr txBox="1"/>
          <p:nvPr/>
        </p:nvSpPr>
        <p:spPr>
          <a:xfrm>
            <a:off x="3529995" y="2312813"/>
            <a:ext cx="5132010" cy="6697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b="1" i="0" u="none" strike="noStrike" dirty="0">
                <a:solidFill>
                  <a:srgbClr val="00B0F0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אפליקציית</a:t>
            </a:r>
            <a:r>
              <a:rPr lang="en-US" sz="2800" b="1" i="0" u="none" strike="noStrike" dirty="0">
                <a:solidFill>
                  <a:srgbClr val="00B0F0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  A Hero’s Tale </a:t>
            </a:r>
            <a:endParaRPr lang="he-IL" sz="2800" b="1" i="0" u="none" strike="noStrike" dirty="0">
              <a:solidFill>
                <a:srgbClr val="00B0F0"/>
              </a:solidFill>
              <a:effectLst/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hoise Your Way, Tripple Line Stock Illustration - Illustration of highway,  effort: 40423288">
            <a:extLst>
              <a:ext uri="{FF2B5EF4-FFF2-40B4-BE49-F238E27FC236}">
                <a16:creationId xmlns:a16="http://schemas.microsoft.com/office/drawing/2014/main" id="{E5E343C4-4E83-4FB9-8EC1-0DAF40EB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7" y="3429000"/>
            <a:ext cx="1833965" cy="1375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alculate Percentages - Maths 101">
            <a:extLst>
              <a:ext uri="{FF2B5EF4-FFF2-40B4-BE49-F238E27FC236}">
                <a16:creationId xmlns:a16="http://schemas.microsoft.com/office/drawing/2014/main" id="{E7EBAF61-4F24-4A6A-9CE8-03338E3D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7" y="4983615"/>
            <a:ext cx="1833965" cy="1419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12 Most Popular Social Media Sites In 2021">
            <a:extLst>
              <a:ext uri="{FF2B5EF4-FFF2-40B4-BE49-F238E27FC236}">
                <a16:creationId xmlns:a16="http://schemas.microsoft.com/office/drawing/2014/main" id="{7BF14003-7D54-40B9-8EF5-E8359F2A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17" y="5959899"/>
            <a:ext cx="1358778" cy="784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4078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A511E-BCC8-4C83-9181-5C6F67C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פיצ'רים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ACBF66-31E6-49B4-84D3-0EA95596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526284"/>
            <a:ext cx="10779760" cy="3600196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התחברות משתמש לאפליקציה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בחירת גיבור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ממשק 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CARDSWIPE</a:t>
            </a:r>
            <a:r>
              <a:rPr lang="he-IL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שאיתו בוחרים אחד משני המצבים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אחוז התאמה לסיפור האמיתי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שיתוף התוצאה ברשתות חברתיות – יתווסף בהמשך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קישור לעדות מוקלטת \ כתובה של הגיבור</a:t>
            </a:r>
            <a:br>
              <a:rPr lang="he-IL" b="0" dirty="0">
                <a:effectLst/>
              </a:rPr>
            </a:br>
            <a:endParaRPr lang="he-IL" dirty="0"/>
          </a:p>
        </p:txBody>
      </p:sp>
      <p:pic>
        <p:nvPicPr>
          <p:cNvPr id="4" name="Picture 2" descr="Code Your Hero overview - CS First">
            <a:extLst>
              <a:ext uri="{FF2B5EF4-FFF2-40B4-BE49-F238E27FC236}">
                <a16:creationId xmlns:a16="http://schemas.microsoft.com/office/drawing/2014/main" id="{D9B526C2-A6C4-436F-9BAC-6E3F5C999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6722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16BCE65-DFDA-418F-8F5C-59CAF17A3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Login and signup in Angular 10 | e Avni Tech">
            <a:extLst>
              <a:ext uri="{FF2B5EF4-FFF2-40B4-BE49-F238E27FC236}">
                <a16:creationId xmlns:a16="http://schemas.microsoft.com/office/drawing/2014/main" id="{9A666D4D-BA43-4F84-AD8F-2A7CFB69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6" y="2870574"/>
            <a:ext cx="3011527" cy="22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משפחת סופר על 2 - הכירו את הדמויות | אתרIL דיסני">
            <a:extLst>
              <a:ext uri="{FF2B5EF4-FFF2-40B4-BE49-F238E27FC236}">
                <a16:creationId xmlns:a16="http://schemas.microsoft.com/office/drawing/2014/main" id="{862BD955-9360-435C-BB69-EE07FB23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8" y="2801737"/>
            <a:ext cx="3225642" cy="25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iftUI: Create a Tinder-Style Swipeable Card View | by Brandon Baars |  Better Programming">
            <a:extLst>
              <a:ext uri="{FF2B5EF4-FFF2-40B4-BE49-F238E27FC236}">
                <a16:creationId xmlns:a16="http://schemas.microsoft.com/office/drawing/2014/main" id="{CBE82AE9-3158-4A83-B1C7-DA11DD82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78" y="2727022"/>
            <a:ext cx="3295062" cy="270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אחוזי נכות - זכויות רפואיות - עו&quot;ד טל מור">
            <a:extLst>
              <a:ext uri="{FF2B5EF4-FFF2-40B4-BE49-F238E27FC236}">
                <a16:creationId xmlns:a16="http://schemas.microsoft.com/office/drawing/2014/main" id="{CD59A9E9-41DA-4292-B090-5C98F498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" y="2315648"/>
            <a:ext cx="3556659" cy="35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p ten things people use their smartphones for">
            <a:extLst>
              <a:ext uri="{FF2B5EF4-FFF2-40B4-BE49-F238E27FC236}">
                <a16:creationId xmlns:a16="http://schemas.microsoft.com/office/drawing/2014/main" id="{26FB2955-249E-4B53-958D-9DAD0FD3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" y="2315648"/>
            <a:ext cx="4482927" cy="348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cording Icon HD Stock Images | Shutterstock">
            <a:extLst>
              <a:ext uri="{FF2B5EF4-FFF2-40B4-BE49-F238E27FC236}">
                <a16:creationId xmlns:a16="http://schemas.microsoft.com/office/drawing/2014/main" id="{2468B2B2-AF36-4348-86D5-7FD68E61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" y="2258296"/>
            <a:ext cx="4482927" cy="35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2553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A511E-BCC8-4C83-9181-5C6F67C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מהן תועלות המוצר?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ACBF66-31E6-49B4-84D3-0EA95596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2526283"/>
            <a:ext cx="11435137" cy="4090273"/>
          </a:xfrm>
        </p:spPr>
        <p:txBody>
          <a:bodyPr>
            <a:normAutofit/>
          </a:bodyPr>
          <a:lstStyle/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קידום מסר הגבורה 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התאמת התוכן לכל שכבות הגיל והאוכלוסיות 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ממשק פשוט, נוח וידידותי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תוכן שניתן להפיץ ברשתות חברתיות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השואה כמסר חיובי של גבורה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משחק מלמד וחינוכי</a:t>
            </a:r>
            <a:endParaRPr lang="he-IL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ode Your Hero overview - CS First">
            <a:extLst>
              <a:ext uri="{FF2B5EF4-FFF2-40B4-BE49-F238E27FC236}">
                <a16:creationId xmlns:a16="http://schemas.microsoft.com/office/drawing/2014/main" id="{B89829A1-B318-4683-A1B8-9107FDA52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6722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ACC2384-E18D-41B9-A73A-B8C72683E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710971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A511E-BCC8-4C83-9181-5C6F67C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מהם שילובים פוטנציאליים באקוסיסטם של מצעד הגבורה?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ACBF66-31E6-49B4-84D3-0EA95596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526284"/>
            <a:ext cx="10779760" cy="3600196"/>
          </a:xfrm>
        </p:spPr>
        <p:txBody>
          <a:bodyPr>
            <a:normAutofit/>
          </a:bodyPr>
          <a:lstStyle/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אירועי שיא - מסייעים בהעברת המסר, ובחיבור אוכלוסיות גדולות לרעיון 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העברת המסר ברשתות החברתיות וחינוך למסר גבורת החיים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משחקים חינוכיים שרותמים לשיח גבורה</a:t>
            </a:r>
          </a:p>
        </p:txBody>
      </p:sp>
      <p:pic>
        <p:nvPicPr>
          <p:cNvPr id="4" name="Picture 2" descr="Code Your Hero overview - CS First">
            <a:extLst>
              <a:ext uri="{FF2B5EF4-FFF2-40B4-BE49-F238E27FC236}">
                <a16:creationId xmlns:a16="http://schemas.microsoft.com/office/drawing/2014/main" id="{78F57343-7E49-43C5-B753-5D4C4D0D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6722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96011F1-7D60-4469-8B0E-1B4608B72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7565979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A511E-BCC8-4C83-9181-5C6F67C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מהן האוכלוסיות שמקבלות תועלת מהשימוש?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ACBF66-31E6-49B4-84D3-0EA95596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249" y="2526283"/>
            <a:ext cx="9359757" cy="4090273"/>
          </a:xfrm>
        </p:spPr>
        <p:txBody>
          <a:bodyPr>
            <a:normAutofit/>
          </a:bodyPr>
          <a:lstStyle/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כל משתמשי האפליקציה, גם שורדי שואה וגם משתמשים נוספים, יחשפו לסיפורי גבורה רבים של גיבורי שואה במהלך המלחמה ויוכלו להעמיק לאחר מכן בעדויות המלאות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ode Your Hero overview - CS First">
            <a:extLst>
              <a:ext uri="{FF2B5EF4-FFF2-40B4-BE49-F238E27FC236}">
                <a16:creationId xmlns:a16="http://schemas.microsoft.com/office/drawing/2014/main" id="{85660A4E-6356-4A90-BD06-A6A5CFA2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6722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CDC905F-9E96-4FA1-A9A6-43B0FDEDC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Chiropractic for All Ages – Upston Chiropractic Wellness Center">
            <a:extLst>
              <a:ext uri="{FF2B5EF4-FFF2-40B4-BE49-F238E27FC236}">
                <a16:creationId xmlns:a16="http://schemas.microsoft.com/office/drawing/2014/main" id="{5AD65E69-C3C7-4184-B216-EF711971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8" y="3673331"/>
            <a:ext cx="3695700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4935494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A511E-BCC8-4C83-9181-5C6F67C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טכנולוגיה 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ode Your Hero overview - CS First">
            <a:extLst>
              <a:ext uri="{FF2B5EF4-FFF2-40B4-BE49-F238E27FC236}">
                <a16:creationId xmlns:a16="http://schemas.microsoft.com/office/drawing/2014/main" id="{D1F500C9-6CF7-4CAD-9585-290AC9E49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6722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F7DB395-2D1C-40F5-AE55-E55ED90D3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java Archives | קורל טכנולוגיות">
            <a:extLst>
              <a:ext uri="{FF2B5EF4-FFF2-40B4-BE49-F238E27FC236}">
                <a16:creationId xmlns:a16="http://schemas.microsoft.com/office/drawing/2014/main" id="{6AD68EB5-D820-4606-AB53-88683F3A8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44" y="2756884"/>
            <a:ext cx="3081498" cy="1835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GitHub - python/cpython: The Python programming language">
            <a:extLst>
              <a:ext uri="{FF2B5EF4-FFF2-40B4-BE49-F238E27FC236}">
                <a16:creationId xmlns:a16="http://schemas.microsoft.com/office/drawing/2014/main" id="{F003AD38-C46E-4E01-9D56-ACC531D7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72" y="4130959"/>
            <a:ext cx="2548848" cy="25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מדריך להתקנת Android Studio | Bug Fix Blog">
            <a:extLst>
              <a:ext uri="{FF2B5EF4-FFF2-40B4-BE49-F238E27FC236}">
                <a16:creationId xmlns:a16="http://schemas.microsoft.com/office/drawing/2014/main" id="{D7ACBD93-4E0B-427E-BC33-D6C9ABE26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4" y="2609258"/>
            <a:ext cx="3837024" cy="1639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931008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A511E-BCC8-4C83-9181-5C6F67C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מה המצב כרגע?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ACBF66-31E6-49B4-84D3-0EA95596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249" y="2526283"/>
            <a:ext cx="9359757" cy="4090273"/>
          </a:xfrm>
        </p:spPr>
        <p:txBody>
          <a:bodyPr>
            <a:normAutofit/>
          </a:bodyPr>
          <a:lstStyle/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אינטראקציה של משתמש מול אפליקציה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e-IL" sz="20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עובד מלא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צד שרת – </a:t>
            </a:r>
            <a:r>
              <a:rPr lang="he-IL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עובד מלא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קישוריות ל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e-IL" sz="20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עובד מלא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שנבדק מול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POSTMAN 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e-IL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עובד מלא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קישוריות בין צד שרת לצד לקוח – </a:t>
            </a:r>
            <a:r>
              <a:rPr lang="he-IL" sz="2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לא עובד עדיין</a:t>
            </a: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ode Your Hero overview - CS First">
            <a:extLst>
              <a:ext uri="{FF2B5EF4-FFF2-40B4-BE49-F238E27FC236}">
                <a16:creationId xmlns:a16="http://schemas.microsoft.com/office/drawing/2014/main" id="{85660A4E-6356-4A90-BD06-A6A5CFA2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67224"/>
            <a:ext cx="1639998" cy="16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2D7DC09-0813-41D0-9D4B-06C7956D7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76542" r="36671"/>
          <a:stretch/>
        </p:blipFill>
        <p:spPr>
          <a:xfrm>
            <a:off x="71920" y="48299"/>
            <a:ext cx="1053530" cy="939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219468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109</TotalTime>
  <Words>363</Words>
  <Application>Microsoft Office PowerPoint</Application>
  <PresentationFormat>מסך רחב</PresentationFormat>
  <Paragraphs>74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Agency FB</vt:lpstr>
      <vt:lpstr>Arial</vt:lpstr>
      <vt:lpstr>Bookman Old Style</vt:lpstr>
      <vt:lpstr>Calibri</vt:lpstr>
      <vt:lpstr>Gill Sans MT</vt:lpstr>
      <vt:lpstr>חבילה</vt:lpstr>
      <vt:lpstr>A hero’s Tale</vt:lpstr>
      <vt:lpstr>מה הבעיה?</vt:lpstr>
      <vt:lpstr>הפתרון – מה בעצם המוצר שלנו?</vt:lpstr>
      <vt:lpstr>פיצ'רים</vt:lpstr>
      <vt:lpstr>מהן תועלות המוצר?</vt:lpstr>
      <vt:lpstr>מהם שילובים פוטנציאליים באקוסיסטם של מצעד הגבורה?</vt:lpstr>
      <vt:lpstr>מהן האוכלוסיות שמקבלות תועלת מהשימוש?</vt:lpstr>
      <vt:lpstr>טכנולוגיה </vt:lpstr>
      <vt:lpstr>מה המצב כרגע?</vt:lpstr>
      <vt:lpstr>TEAM 27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Heros Tales</dc:title>
  <dc:creator>Efrat Roginsky</dc:creator>
  <cp:lastModifiedBy>Efrat Roginsky</cp:lastModifiedBy>
  <cp:revision>41</cp:revision>
  <dcterms:created xsi:type="dcterms:W3CDTF">2021-04-01T07:16:07Z</dcterms:created>
  <dcterms:modified xsi:type="dcterms:W3CDTF">2021-04-01T09:39:16Z</dcterms:modified>
</cp:coreProperties>
</file>