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2" r:id="rId6"/>
    <p:sldId id="261" r:id="rId7"/>
    <p:sldId id="263" r:id="rId8"/>
    <p:sldId id="267" r:id="rId9"/>
    <p:sldId id="268"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22" autoAdjust="0"/>
    <p:restoredTop sz="94660"/>
  </p:normalViewPr>
  <p:slideViewPr>
    <p:cSldViewPr snapToGrid="0">
      <p:cViewPr varScale="1">
        <p:scale>
          <a:sx n="160" d="100"/>
          <a:sy n="160"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964833" y="874636"/>
            <a:ext cx="8915399" cy="895008"/>
          </a:xfrm>
        </p:spPr>
        <p:txBody>
          <a:bodyPr>
            <a:normAutofit fontScale="90000"/>
          </a:bodyPr>
          <a:lstStyle/>
          <a:p>
            <a:pPr algn="ctr"/>
            <a:r>
              <a:rPr lang="he-IL" dirty="0"/>
              <a:t> </a:t>
            </a:r>
            <a:r>
              <a:rPr lang="en-US" dirty="0" err="1"/>
              <a:t>sporTinder</a:t>
            </a:r>
            <a:endParaRPr lang="en-US" dirty="0"/>
          </a:p>
        </p:txBody>
      </p:sp>
      <p:sp>
        <p:nvSpPr>
          <p:cNvPr id="3" name="כותרת משנה 2"/>
          <p:cNvSpPr>
            <a:spLocks noGrp="1"/>
          </p:cNvSpPr>
          <p:nvPr>
            <p:ph type="subTitle" idx="1"/>
          </p:nvPr>
        </p:nvSpPr>
        <p:spPr>
          <a:xfrm>
            <a:off x="2215725" y="5047838"/>
            <a:ext cx="8915399" cy="1126283"/>
          </a:xfrm>
        </p:spPr>
        <p:txBody>
          <a:bodyPr/>
          <a:lstStyle/>
          <a:p>
            <a:pPr algn="ctr" rtl="1"/>
            <a:r>
              <a:rPr lang="he-IL" dirty="0"/>
              <a:t>אפליקציה ליצירת מפגשי ספורט בין אנשים</a:t>
            </a:r>
          </a:p>
          <a:p>
            <a:pPr algn="ctr" rtl="1"/>
            <a:r>
              <a:rPr lang="he-IL" dirty="0"/>
              <a:t>מגישים: עידו </a:t>
            </a:r>
            <a:r>
              <a:rPr lang="he-IL" dirty="0" err="1"/>
              <a:t>קסטנבאום</a:t>
            </a:r>
            <a:r>
              <a:rPr lang="he-IL" dirty="0"/>
              <a:t> ומתן שושן.</a:t>
            </a:r>
            <a:endParaRPr lang="en-US"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187" y="2586035"/>
            <a:ext cx="2143125" cy="2143125"/>
          </a:xfrm>
          <a:prstGeom prst="rect">
            <a:avLst/>
          </a:prstGeom>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6823" y="2786059"/>
            <a:ext cx="2619375" cy="1743075"/>
          </a:xfrm>
          <a:prstGeom prst="rect">
            <a:avLst/>
          </a:prstGeom>
        </p:spPr>
      </p:pic>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2476500"/>
            <a:ext cx="2558066" cy="2558066"/>
          </a:xfrm>
          <a:prstGeom prst="rect">
            <a:avLst/>
          </a:prstGeom>
        </p:spPr>
      </p:pic>
    </p:spTree>
    <p:extLst>
      <p:ext uri="{BB962C8B-B14F-4D97-AF65-F5344CB8AC3E}">
        <p14:creationId xmlns:p14="http://schemas.microsoft.com/office/powerpoint/2010/main" val="316769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a:t>מסקנות</a:t>
            </a:r>
            <a:endParaRPr lang="en-US" dirty="0"/>
          </a:p>
        </p:txBody>
      </p:sp>
      <p:sp>
        <p:nvSpPr>
          <p:cNvPr id="3" name="מציין מיקום תוכן 2"/>
          <p:cNvSpPr>
            <a:spLocks noGrp="1"/>
          </p:cNvSpPr>
          <p:nvPr>
            <p:ph idx="1"/>
          </p:nvPr>
        </p:nvSpPr>
        <p:spPr>
          <a:xfrm>
            <a:off x="2589212" y="1451020"/>
            <a:ext cx="8915400" cy="3777622"/>
          </a:xfrm>
        </p:spPr>
        <p:txBody>
          <a:bodyPr>
            <a:normAutofit/>
          </a:bodyPr>
          <a:lstStyle/>
          <a:p>
            <a:pPr marL="0" indent="0" algn="r" rtl="1">
              <a:lnSpc>
                <a:spcPct val="150000"/>
              </a:lnSpc>
              <a:buNone/>
            </a:pPr>
            <a:r>
              <a:rPr lang="he-IL" sz="2000" b="1" dirty="0"/>
              <a:t>מענה על הציפיות</a:t>
            </a:r>
            <a:endParaRPr lang="he-IL" sz="2000" dirty="0"/>
          </a:p>
          <a:p>
            <a:pPr marL="0" indent="0" algn="r" rtl="1">
              <a:lnSpc>
                <a:spcPct val="150000"/>
              </a:lnSpc>
              <a:buNone/>
            </a:pPr>
            <a:r>
              <a:rPr lang="he-IL" sz="2000" dirty="0"/>
              <a:t>אנחנו מאמינים כי הפיתוח שלנו אכן עונה על הציפיות אשר הגדרנו בתחילת העבודה ומהווה פלטפורמה נוחה וטובה ליצירה של משחקי ספורט בין אנשים.</a:t>
            </a:r>
            <a:endParaRPr lang="en-US" sz="2000" dirty="0"/>
          </a:p>
          <a:p>
            <a:pPr marL="0" indent="0">
              <a:buNone/>
            </a:pPr>
            <a:endParaRPr lang="en-US" dirty="0"/>
          </a:p>
        </p:txBody>
      </p:sp>
    </p:spTree>
    <p:extLst>
      <p:ext uri="{BB962C8B-B14F-4D97-AF65-F5344CB8AC3E}">
        <p14:creationId xmlns:p14="http://schemas.microsoft.com/office/powerpoint/2010/main" val="246889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305876" y="2687392"/>
            <a:ext cx="8915400" cy="1498242"/>
          </a:xfrm>
        </p:spPr>
        <p:txBody>
          <a:bodyPr>
            <a:normAutofit/>
          </a:bodyPr>
          <a:lstStyle/>
          <a:p>
            <a:pPr marL="0" indent="0" algn="ctr">
              <a:buNone/>
            </a:pPr>
            <a:r>
              <a:rPr lang="he-IL" sz="4800" dirty="0">
                <a:latin typeface="David" panose="020E0502060401010101" pitchFamily="34" charset="-79"/>
                <a:cs typeface="David" panose="020E0502060401010101" pitchFamily="34" charset="-79"/>
              </a:rPr>
              <a:t>שאלות?</a:t>
            </a:r>
            <a:endParaRPr lang="en-US" sz="4800" dirty="0">
              <a:latin typeface="David" panose="020E0502060401010101" pitchFamily="34" charset="-79"/>
              <a:cs typeface="David" panose="020E0502060401010101" pitchFamily="34" charset="-79"/>
            </a:endParaRPr>
          </a:p>
          <a:p>
            <a:pPr algn="ctr"/>
            <a:endParaRPr lang="en-US" sz="3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935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מטרת הפרויקט</a:t>
            </a:r>
            <a:endParaRPr lang="en-US" dirty="0"/>
          </a:p>
        </p:txBody>
      </p:sp>
      <p:sp>
        <p:nvSpPr>
          <p:cNvPr id="3" name="מציין מיקום תוכן 2"/>
          <p:cNvSpPr>
            <a:spLocks noGrp="1"/>
          </p:cNvSpPr>
          <p:nvPr>
            <p:ph idx="1"/>
          </p:nvPr>
        </p:nvSpPr>
        <p:spPr>
          <a:xfrm>
            <a:off x="2589212" y="1463898"/>
            <a:ext cx="8915400" cy="3996744"/>
          </a:xfrm>
        </p:spPr>
        <p:txBody>
          <a:bodyPr>
            <a:noAutofit/>
          </a:bodyPr>
          <a:lstStyle/>
          <a:p>
            <a:pPr algn="r" rtl="1">
              <a:lnSpc>
                <a:spcPct val="150000"/>
              </a:lnSpc>
            </a:pPr>
            <a:r>
              <a:rPr lang="he-IL" sz="2000" dirty="0"/>
              <a:t>יצירת מערכת אשר מטרתה היא קביעת מפגשי ספורט בין משתמשים באמצעות ממשק נוח. </a:t>
            </a:r>
          </a:p>
          <a:p>
            <a:pPr algn="r" rtl="1">
              <a:lnSpc>
                <a:spcPct val="150000"/>
              </a:lnSpc>
            </a:pPr>
            <a:r>
              <a:rPr lang="he-IL" sz="2000" dirty="0"/>
              <a:t>המוטיבציה שלנו נבעה מזה שאנחנו אוהבים ספורט ומבינים את הצורך באפליקציה שכזו, שכן המון אנשים אוהבים לעשות ספורט ורוצים לשמור על אורך חיים בריא.</a:t>
            </a:r>
          </a:p>
          <a:p>
            <a:pPr algn="r" rtl="1">
              <a:lnSpc>
                <a:spcPct val="150000"/>
              </a:lnSpc>
            </a:pPr>
            <a:r>
              <a:rPr lang="he-IL" sz="2000" dirty="0"/>
              <a:t>לדוגמה, אנשים המעוניינים במשחקי כדורסל משותפים לרוב אינם יודעים מתי מתרחשים משחקים בין אנשים שהם לא מכירים. ולכן, הפרויקט שלנו בא לענות על הצורך הזה כאשר הוא גם </a:t>
            </a:r>
            <a:r>
              <a:rPr lang="he-IL" sz="2000" b="1" dirty="0"/>
              <a:t>מקשר בין אנשים שרוצים לעשות ספורט </a:t>
            </a:r>
            <a:r>
              <a:rPr lang="he-IL" sz="2000" dirty="0"/>
              <a:t>וגם מקשר את </a:t>
            </a:r>
            <a:r>
              <a:rPr lang="he-IL" sz="2000" b="1" dirty="0"/>
              <a:t>המשתמש למגרש על פי מרחק אליו הוא מוכן לנסוע.</a:t>
            </a:r>
            <a:endParaRPr lang="en-US" sz="2000" dirty="0"/>
          </a:p>
        </p:txBody>
      </p:sp>
    </p:spTree>
    <p:extLst>
      <p:ext uri="{BB962C8B-B14F-4D97-AF65-F5344CB8AC3E}">
        <p14:creationId xmlns:p14="http://schemas.microsoft.com/office/powerpoint/2010/main" val="269613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חבילות בפרויקט</a:t>
            </a:r>
            <a:endParaRPr lang="en-US" dirty="0"/>
          </a:p>
        </p:txBody>
      </p:sp>
      <p:sp>
        <p:nvSpPr>
          <p:cNvPr id="3" name="מציין מיקום תוכן 2"/>
          <p:cNvSpPr>
            <a:spLocks noGrp="1"/>
          </p:cNvSpPr>
          <p:nvPr>
            <p:ph idx="1"/>
          </p:nvPr>
        </p:nvSpPr>
        <p:spPr>
          <a:xfrm>
            <a:off x="2589212" y="1399431"/>
            <a:ext cx="8915400" cy="4929808"/>
          </a:xfrm>
        </p:spPr>
        <p:txBody>
          <a:bodyPr>
            <a:normAutofit fontScale="92500" lnSpcReduction="10000"/>
          </a:bodyPr>
          <a:lstStyle/>
          <a:p>
            <a:pPr marL="0" indent="0" algn="r" rtl="1">
              <a:lnSpc>
                <a:spcPct val="150000"/>
              </a:lnSpc>
              <a:buNone/>
            </a:pPr>
            <a:r>
              <a:rPr lang="en-US" sz="2000" dirty="0"/>
              <a:t>OSM</a:t>
            </a:r>
            <a:r>
              <a:rPr lang="he-IL" sz="2000" dirty="0"/>
              <a:t> –  </a:t>
            </a:r>
            <a:r>
              <a:rPr lang="en-US" sz="2000" dirty="0" err="1"/>
              <a:t>OpenStreetMap</a:t>
            </a:r>
            <a:r>
              <a:rPr lang="he-IL" sz="2000" dirty="0"/>
              <a:t> : מיזם שיתופי וחינמי ליצירת מפה חופשית של כדור הארץ. המפה נוצרת באמצעות נתונים ממכשירי </a:t>
            </a:r>
            <a:r>
              <a:rPr lang="en-US" sz="2000" dirty="0"/>
              <a:t>GPS</a:t>
            </a:r>
            <a:r>
              <a:rPr lang="he-IL" sz="2000" dirty="0"/>
              <a:t>, תצלומי אוויר ומקורות חופשיים אחרים. משתמשים יכולים לערוך מידע על גבי המפות בדומה לאתר האינטרנט ויקיפדיה. האתר מציג מפות ומיקומים ברחבי העולם ומתבצעים בו תיוגים אשר באמצעותם ניתן לאתר ולאחזר מקומות מסוימים כמו למשל: בנקים, מוזיאונים ומגרשי ספורט במקרה שלנו.</a:t>
            </a:r>
          </a:p>
          <a:p>
            <a:pPr marL="0" indent="0" algn="r" rtl="1">
              <a:lnSpc>
                <a:spcPct val="150000"/>
              </a:lnSpc>
              <a:buNone/>
            </a:pPr>
            <a:r>
              <a:rPr lang="en-US" sz="2000" dirty="0"/>
              <a:t>Requests</a:t>
            </a:r>
            <a:r>
              <a:rPr lang="he-IL" sz="2000" dirty="0"/>
              <a:t> – חבילה לשליחת בקשות </a:t>
            </a:r>
            <a:r>
              <a:rPr lang="en-US" sz="2000" dirty="0"/>
              <a:t>http</a:t>
            </a:r>
            <a:r>
              <a:rPr lang="he-IL" sz="2000" dirty="0"/>
              <a:t>. השתמשנו בה על מנת לתקשר מול שרתי </a:t>
            </a:r>
            <a:r>
              <a:rPr lang="en-US" sz="2000" dirty="0" err="1"/>
              <a:t>osm</a:t>
            </a:r>
            <a:endParaRPr lang="he-IL" sz="2000" dirty="0"/>
          </a:p>
          <a:p>
            <a:pPr marL="0" indent="0" algn="r" rtl="1">
              <a:lnSpc>
                <a:spcPct val="150000"/>
              </a:lnSpc>
              <a:buNone/>
            </a:pPr>
            <a:r>
              <a:rPr lang="en-US" sz="2000" dirty="0"/>
              <a:t>Haversine</a:t>
            </a:r>
            <a:r>
              <a:rPr lang="he-IL" sz="2000" dirty="0"/>
              <a:t> – חבילה לחישוב מרחקים גיאוגרפיים בין 2 נקודות המיוצגות באמצעות קווי אורך ורוחב. החבילה מתבססת על נוסחת </a:t>
            </a:r>
            <a:r>
              <a:rPr lang="he-IL" sz="2000" dirty="0" err="1"/>
              <a:t>האברסין</a:t>
            </a:r>
            <a:r>
              <a:rPr lang="he-IL" sz="2000" dirty="0"/>
              <a:t> לחישוב המרחקים.</a:t>
            </a:r>
          </a:p>
          <a:p>
            <a:pPr marL="0" indent="0" algn="r" rtl="1">
              <a:lnSpc>
                <a:spcPct val="150000"/>
              </a:lnSpc>
              <a:buNone/>
            </a:pPr>
            <a:r>
              <a:rPr lang="en-US" sz="2000" dirty="0"/>
              <a:t>Sqlite3</a:t>
            </a:r>
            <a:r>
              <a:rPr lang="he-IL" sz="2000" dirty="0"/>
              <a:t> – חבילה להתממשקות מול </a:t>
            </a:r>
            <a:r>
              <a:rPr lang="en-US" sz="2000" dirty="0" err="1"/>
              <a:t>db</a:t>
            </a:r>
            <a:r>
              <a:rPr lang="en-US" sz="2000" dirty="0"/>
              <a:t> </a:t>
            </a:r>
            <a:r>
              <a:rPr lang="en-US" sz="2000" dirty="0" err="1"/>
              <a:t>sqlite</a:t>
            </a:r>
            <a:endParaRPr lang="en-US" sz="2000" dirty="0"/>
          </a:p>
          <a:p>
            <a:pPr marL="0" indent="0" algn="r" rtl="1">
              <a:lnSpc>
                <a:spcPct val="150000"/>
              </a:lnSpc>
              <a:buNone/>
            </a:pPr>
            <a:r>
              <a:rPr lang="en-US" sz="2000" dirty="0" err="1"/>
              <a:t>Tkinter</a:t>
            </a:r>
            <a:r>
              <a:rPr lang="he-IL" sz="2000" dirty="0"/>
              <a:t> – חבילה לשם הצגת ה-</a:t>
            </a:r>
            <a:r>
              <a:rPr lang="en-US" sz="2000" dirty="0"/>
              <a:t>GUI</a:t>
            </a:r>
            <a:r>
              <a:rPr lang="he-IL" sz="2000" dirty="0"/>
              <a:t>.</a:t>
            </a:r>
            <a:endParaRPr lang="en-US" sz="2000" dirty="0"/>
          </a:p>
          <a:p>
            <a:pPr marL="0" indent="0" algn="r" rtl="1">
              <a:lnSpc>
                <a:spcPct val="150000"/>
              </a:lnSpc>
              <a:buNone/>
            </a:pPr>
            <a:endParaRPr lang="he-IL" sz="2000" dirty="0"/>
          </a:p>
          <a:p>
            <a:pPr algn="r" rtl="1"/>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en-US" dirty="0"/>
          </a:p>
        </p:txBody>
      </p:sp>
    </p:spTree>
    <p:extLst>
      <p:ext uri="{BB962C8B-B14F-4D97-AF65-F5344CB8AC3E}">
        <p14:creationId xmlns:p14="http://schemas.microsoft.com/office/powerpoint/2010/main" val="30771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חבילות בפרויקט</a:t>
            </a:r>
            <a:endParaRPr lang="en-US" dirty="0"/>
          </a:p>
        </p:txBody>
      </p:sp>
      <p:sp>
        <p:nvSpPr>
          <p:cNvPr id="3" name="מציין מיקום תוכן 2"/>
          <p:cNvSpPr>
            <a:spLocks noGrp="1"/>
          </p:cNvSpPr>
          <p:nvPr>
            <p:ph idx="1"/>
          </p:nvPr>
        </p:nvSpPr>
        <p:spPr>
          <a:xfrm>
            <a:off x="2607406" y="1308595"/>
            <a:ext cx="9082811" cy="5162761"/>
          </a:xfrm>
        </p:spPr>
        <p:txBody>
          <a:bodyPr>
            <a:noAutofit/>
          </a:bodyPr>
          <a:lstStyle/>
          <a:p>
            <a:pPr marL="0" indent="0" algn="r" rtl="1">
              <a:lnSpc>
                <a:spcPct val="150000"/>
              </a:lnSpc>
              <a:buNone/>
            </a:pPr>
            <a:r>
              <a:rPr lang="he-IL" sz="2000" dirty="0"/>
              <a:t>הפרויקט שלנו הסתמך על מידע של מיקומים גיאוגרפיים ובמקרה שלנו, מיקומים של מגרשי ספורט הקיימים בעיר ניו יורק. הדרך שלנו לקבלת המידע על הייתה באמצעות </a:t>
            </a:r>
            <a:r>
              <a:rPr lang="en-US" sz="2000" dirty="0" err="1"/>
              <a:t>osm</a:t>
            </a:r>
            <a:r>
              <a:rPr lang="he-IL" sz="2000" dirty="0"/>
              <a:t>.</a:t>
            </a:r>
          </a:p>
          <a:p>
            <a:pPr marL="0" indent="0" algn="r" rtl="1">
              <a:lnSpc>
                <a:spcPct val="150000"/>
              </a:lnSpc>
              <a:buNone/>
            </a:pPr>
            <a:r>
              <a:rPr lang="en-US" sz="2000" dirty="0"/>
              <a:t> </a:t>
            </a:r>
          </a:p>
          <a:p>
            <a:pPr marL="0" indent="0" algn="r" rtl="1">
              <a:lnSpc>
                <a:spcPct val="150000"/>
              </a:lnSpc>
              <a:buNone/>
            </a:pPr>
            <a:r>
              <a:rPr lang="he-IL" sz="2000" b="1" dirty="0"/>
              <a:t>פונקציונליות מרכזית המתבססת על </a:t>
            </a:r>
            <a:r>
              <a:rPr lang="en-US" sz="2000" b="1" dirty="0" err="1"/>
              <a:t>osm</a:t>
            </a:r>
            <a:endParaRPr lang="en-IL" sz="2000" dirty="0"/>
          </a:p>
          <a:p>
            <a:pPr marL="0" lvl="0" indent="0" algn="r" rtl="1">
              <a:lnSpc>
                <a:spcPct val="150000"/>
              </a:lnSpc>
              <a:buNone/>
            </a:pPr>
            <a:r>
              <a:rPr lang="he-IL" sz="2000" dirty="0"/>
              <a:t>1. קבלת מידע מלא על מיקומים של מגרשי ספורט (כדורסל, בייסבול וטניס) בעיר ניו יורק </a:t>
            </a:r>
            <a:endParaRPr lang="en-IL" sz="2000" dirty="0"/>
          </a:p>
          <a:p>
            <a:pPr marL="0" lvl="0" indent="0" algn="r" rtl="1">
              <a:lnSpc>
                <a:spcPct val="150000"/>
              </a:lnSpc>
              <a:buNone/>
            </a:pPr>
            <a:r>
              <a:rPr lang="he-IL" sz="2000" dirty="0"/>
              <a:t>2. עבור כתובת מילולית קבלת מידע גיאוגרפי מלא על הכתובת (קו אורך ורוחב)</a:t>
            </a:r>
          </a:p>
          <a:p>
            <a:pPr marL="0" indent="0" algn="r" rtl="1">
              <a:lnSpc>
                <a:spcPct val="150000"/>
              </a:lnSpc>
              <a:buNone/>
            </a:pPr>
            <a:r>
              <a:rPr lang="he-IL" sz="2000" dirty="0"/>
              <a:t>3. עבור מיקום המיוצג באמצעות קו אורך ורוחב, קבלת תיאור כתובת מילולית.</a:t>
            </a:r>
            <a:endParaRPr lang="en-IL" sz="2000" dirty="0"/>
          </a:p>
          <a:p>
            <a:pPr marL="0" lvl="0" indent="0" algn="r" rtl="1">
              <a:lnSpc>
                <a:spcPct val="150000"/>
              </a:lnSpc>
              <a:buNone/>
            </a:pPr>
            <a:endParaRPr lang="en-IL" dirty="0"/>
          </a:p>
        </p:txBody>
      </p:sp>
      <p:sp>
        <p:nvSpPr>
          <p:cNvPr id="4" name="Rectangle 3"/>
          <p:cNvSpPr>
            <a:spLocks noChangeArrowheads="1"/>
          </p:cNvSpPr>
          <p:nvPr/>
        </p:nvSpPr>
        <p:spPr bwMode="auto">
          <a:xfrm>
            <a:off x="-296214" y="-167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296214" y="1747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296214" y="3509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9842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בפרויקט שלנו</a:t>
            </a:r>
            <a:endParaRPr lang="en-US" dirty="0"/>
          </a:p>
        </p:txBody>
      </p:sp>
      <p:sp>
        <p:nvSpPr>
          <p:cNvPr id="3" name="מציין מיקום תוכן 2"/>
          <p:cNvSpPr>
            <a:spLocks noGrp="1"/>
          </p:cNvSpPr>
          <p:nvPr>
            <p:ph idx="1"/>
          </p:nvPr>
        </p:nvSpPr>
        <p:spPr>
          <a:xfrm>
            <a:off x="2459865" y="1502534"/>
            <a:ext cx="9044747" cy="4524777"/>
          </a:xfrm>
        </p:spPr>
        <p:txBody>
          <a:bodyPr>
            <a:noAutofit/>
          </a:bodyPr>
          <a:lstStyle/>
          <a:p>
            <a:pPr marL="0" indent="0" algn="r" rtl="1">
              <a:lnSpc>
                <a:spcPct val="150000"/>
              </a:lnSpc>
              <a:buNone/>
            </a:pPr>
            <a:r>
              <a:rPr lang="he-IL" sz="2000" dirty="0"/>
              <a:t>המשתמש יכול לקבל מידע על משחקים קיימים ולהצטרף אליהם ובנוסף יכול ליצור משחק חדש. המשתמש צריך להזין מידע בסיסי כגון: מיקום נוכחי, תאריך, שעות, ענף ספורט ומרחק אליו הוא מוכן לנסוע בשביל המשחק, כך שהדרך עבורו לקבלת ההמלצות היא קלה ומהירה. </a:t>
            </a:r>
          </a:p>
          <a:p>
            <a:pPr marL="0" indent="0" algn="r" rtl="1">
              <a:lnSpc>
                <a:spcPct val="150000"/>
              </a:lnSpc>
              <a:buNone/>
            </a:pPr>
            <a:endParaRPr lang="en-US" sz="2000" dirty="0"/>
          </a:p>
        </p:txBody>
      </p:sp>
      <p:pic>
        <p:nvPicPr>
          <p:cNvPr id="6" name="תמונה 5" descr="Graphical user interface, application&#10;&#10;Description automatically generated"/>
          <p:cNvPicPr/>
          <p:nvPr/>
        </p:nvPicPr>
        <p:blipFill>
          <a:blip r:embed="rId2"/>
          <a:stretch>
            <a:fillRect/>
          </a:stretch>
        </p:blipFill>
        <p:spPr>
          <a:xfrm>
            <a:off x="4476750" y="3612872"/>
            <a:ext cx="5144036" cy="2594744"/>
          </a:xfrm>
          <a:prstGeom prst="rect">
            <a:avLst/>
          </a:prstGeom>
        </p:spPr>
      </p:pic>
    </p:spTree>
    <p:extLst>
      <p:ext uri="{BB962C8B-B14F-4D97-AF65-F5344CB8AC3E}">
        <p14:creationId xmlns:p14="http://schemas.microsoft.com/office/powerpoint/2010/main" val="297225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בפרויקט שלנו</a:t>
            </a:r>
            <a:endParaRPr lang="en-US" dirty="0"/>
          </a:p>
        </p:txBody>
      </p:sp>
      <p:sp>
        <p:nvSpPr>
          <p:cNvPr id="3" name="מציין מיקום תוכן 2"/>
          <p:cNvSpPr>
            <a:spLocks noGrp="1"/>
          </p:cNvSpPr>
          <p:nvPr>
            <p:ph idx="1"/>
          </p:nvPr>
        </p:nvSpPr>
        <p:spPr>
          <a:xfrm>
            <a:off x="2459865" y="1478923"/>
            <a:ext cx="9044747" cy="4524777"/>
          </a:xfrm>
        </p:spPr>
        <p:txBody>
          <a:bodyPr>
            <a:noAutofit/>
          </a:bodyPr>
          <a:lstStyle/>
          <a:p>
            <a:pPr marL="0" indent="0" algn="r" rtl="1">
              <a:lnSpc>
                <a:spcPct val="150000"/>
              </a:lnSpc>
              <a:buNone/>
            </a:pPr>
            <a:r>
              <a:rPr lang="he-IL" sz="2000" dirty="0"/>
              <a:t>הפתרון שלנו מציע פלט למשתמש בדומה לאפליקציית </a:t>
            </a:r>
            <a:r>
              <a:rPr lang="he-IL" sz="2000" dirty="0" err="1"/>
              <a:t>טינדר</a:t>
            </a:r>
            <a:r>
              <a:rPr lang="he-IL" sz="2000" dirty="0"/>
              <a:t>. אופן הצגת פרטי המגרשים והמשחקים עובדת כך שבכל פעם מוצגת למשתמש האופציה המומלצת ביותר עבורו, כאשר הוא יכול לאשר או לסרב לאופציה שהוצעה. היתרון בתצוגה שלנו הוא האופן שבו האפשרויות מוצגות למשתמש, בצורה חדשנית, נעימה ונוחה. </a:t>
            </a:r>
          </a:p>
          <a:p>
            <a:pPr marL="0" indent="0" algn="r" rtl="1">
              <a:lnSpc>
                <a:spcPct val="150000"/>
              </a:lnSpc>
              <a:buNone/>
            </a:pPr>
            <a:endParaRPr lang="he-IL" sz="2000" dirty="0"/>
          </a:p>
          <a:p>
            <a:pPr marL="0" indent="0" algn="r" rtl="1">
              <a:lnSpc>
                <a:spcPct val="150000"/>
              </a:lnSpc>
              <a:buNone/>
            </a:pPr>
            <a:r>
              <a:rPr lang="he-IL" sz="2000" dirty="0"/>
              <a:t> </a:t>
            </a:r>
          </a:p>
        </p:txBody>
      </p:sp>
      <p:sp>
        <p:nvSpPr>
          <p:cNvPr id="4" name="Rectangle 2"/>
          <p:cNvSpPr>
            <a:spLocks noChangeArrowheads="1"/>
          </p:cNvSpPr>
          <p:nvPr/>
        </p:nvSpPr>
        <p:spPr bwMode="auto">
          <a:xfrm>
            <a:off x="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0" y="3505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תמונה 8" descr="Graphical user interface,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b="2325"/>
          <a:stretch>
            <a:fillRect/>
          </a:stretch>
        </p:blipFill>
        <p:spPr bwMode="auto">
          <a:xfrm>
            <a:off x="4301544" y="3532031"/>
            <a:ext cx="5112452" cy="275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31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a:bodyPr>
          <a:lstStyle/>
          <a:p>
            <a:pPr marL="0" indent="0" algn="ctr">
              <a:buNone/>
            </a:pPr>
            <a:r>
              <a:rPr lang="he-IL" sz="3800" dirty="0">
                <a:latin typeface="David" panose="020E0502060401010101" pitchFamily="34" charset="-79"/>
                <a:cs typeface="+mj-cs"/>
              </a:rPr>
              <a:t>ועכשיו אחרי כל ההכנה, בואו נראה את האפליקציה בלייב!</a:t>
            </a:r>
            <a:endParaRPr lang="en-US" sz="3800" dirty="0">
              <a:latin typeface="David" panose="020E0502060401010101" pitchFamily="34" charset="-79"/>
              <a:cs typeface="+mj-cs"/>
            </a:endParaRPr>
          </a:p>
          <a:p>
            <a:pPr algn="ctr"/>
            <a:endParaRPr lang="en-US" sz="3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6068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a:t>מסקנות</a:t>
            </a:r>
            <a:endParaRPr lang="en-US" dirty="0"/>
          </a:p>
        </p:txBody>
      </p:sp>
      <p:sp>
        <p:nvSpPr>
          <p:cNvPr id="3" name="מציין מיקום תוכן 2"/>
          <p:cNvSpPr>
            <a:spLocks noGrp="1"/>
          </p:cNvSpPr>
          <p:nvPr>
            <p:ph idx="1"/>
          </p:nvPr>
        </p:nvSpPr>
        <p:spPr>
          <a:xfrm>
            <a:off x="2533555" y="1105535"/>
            <a:ext cx="8915400" cy="3777622"/>
          </a:xfrm>
        </p:spPr>
        <p:txBody>
          <a:bodyPr>
            <a:normAutofit/>
          </a:bodyPr>
          <a:lstStyle/>
          <a:p>
            <a:pPr algn="r" rtl="1"/>
            <a:endParaRPr lang="he-IL" sz="2000" dirty="0"/>
          </a:p>
          <a:p>
            <a:pPr marL="0" indent="0" algn="r" rtl="1">
              <a:buNone/>
            </a:pPr>
            <a:r>
              <a:rPr lang="he-IL" sz="2000" b="1" dirty="0"/>
              <a:t>קשיים ואתגרים בעבודה עם </a:t>
            </a:r>
            <a:r>
              <a:rPr lang="en-US" sz="2000" b="1" dirty="0" err="1"/>
              <a:t>osm</a:t>
            </a:r>
            <a:endParaRPr lang="en-IL" sz="2000" b="1" dirty="0"/>
          </a:p>
          <a:p>
            <a:pPr lvl="0" algn="r" rtl="1"/>
            <a:r>
              <a:rPr lang="he-IL" sz="2000" dirty="0"/>
              <a:t>חוסר בפירוט בסיסי על מקומות כגון: שם, כתובת מילולית, תמונה, שעות פתיחה </a:t>
            </a:r>
            <a:r>
              <a:rPr lang="he-IL" sz="2000" dirty="0" err="1"/>
              <a:t>וכו</a:t>
            </a:r>
            <a:r>
              <a:rPr lang="he-IL" sz="2000" dirty="0"/>
              <a:t>׳. </a:t>
            </a:r>
            <a:endParaRPr lang="en-IL" sz="2000" dirty="0"/>
          </a:p>
          <a:p>
            <a:pPr lvl="0" algn="r" rtl="1"/>
            <a:r>
              <a:rPr lang="he-IL" sz="2000" dirty="0"/>
              <a:t>תקשורת מול - </a:t>
            </a:r>
            <a:r>
              <a:rPr lang="en-US" sz="2000" dirty="0" err="1"/>
              <a:t>osm</a:t>
            </a:r>
            <a:r>
              <a:rPr lang="he-IL" sz="2000" dirty="0"/>
              <a:t> היה בחלקו מסורבל ולא אינטואיטיבי. דרש מחקר מקיף בנושא.</a:t>
            </a:r>
            <a:endParaRPr lang="en-IL" sz="2000" dirty="0"/>
          </a:p>
          <a:p>
            <a:pPr lvl="0" algn="r" rtl="1"/>
            <a:r>
              <a:rPr lang="he-IL" sz="2000" dirty="0"/>
              <a:t>שאילתות חיפוש בעלות סינטקס מיוחד ושונה מפלטפורמות ניווט אחרות.</a:t>
            </a:r>
            <a:endParaRPr lang="en-IL" sz="2000" dirty="0"/>
          </a:p>
          <a:p>
            <a:pPr lvl="0" algn="r" rtl="1"/>
            <a:r>
              <a:rPr lang="he-IL" sz="2000" dirty="0"/>
              <a:t>לא תמיד המידע שחזר היה מדויק ואמין ב- 100%.</a:t>
            </a:r>
            <a:endParaRPr lang="en-IL" sz="2000" dirty="0"/>
          </a:p>
        </p:txBody>
      </p:sp>
    </p:spTree>
    <p:extLst>
      <p:ext uri="{BB962C8B-B14F-4D97-AF65-F5344CB8AC3E}">
        <p14:creationId xmlns:p14="http://schemas.microsoft.com/office/powerpoint/2010/main" val="392452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dirty="0"/>
              <a:t>מסקנות</a:t>
            </a:r>
            <a:endParaRPr lang="en-US" dirty="0"/>
          </a:p>
        </p:txBody>
      </p:sp>
      <p:sp>
        <p:nvSpPr>
          <p:cNvPr id="3" name="מציין מיקום תוכן 2"/>
          <p:cNvSpPr>
            <a:spLocks noGrp="1"/>
          </p:cNvSpPr>
          <p:nvPr>
            <p:ph idx="1"/>
          </p:nvPr>
        </p:nvSpPr>
        <p:spPr>
          <a:xfrm>
            <a:off x="2533555" y="1105535"/>
            <a:ext cx="8915400" cy="3777622"/>
          </a:xfrm>
        </p:spPr>
        <p:txBody>
          <a:bodyPr>
            <a:normAutofit/>
          </a:bodyPr>
          <a:lstStyle/>
          <a:p>
            <a:pPr algn="r" rtl="1"/>
            <a:endParaRPr lang="he-IL" sz="2000" dirty="0"/>
          </a:p>
          <a:p>
            <a:pPr marL="0" indent="0" algn="r" rtl="1">
              <a:buNone/>
            </a:pPr>
            <a:r>
              <a:rPr lang="he-IL" sz="2000" b="1" dirty="0"/>
              <a:t>הרחבות ושיפורים להמשך</a:t>
            </a:r>
            <a:endParaRPr lang="en-IL" sz="2000" b="1" dirty="0"/>
          </a:p>
          <a:p>
            <a:pPr lvl="0" algn="r" rtl="1"/>
            <a:r>
              <a:rPr lang="he-IL" dirty="0"/>
              <a:t>הוספת תצוגה של מפה, עליה המשתמש יכול לראות את האפשרויות הקיימות ולבחור מתוכן.</a:t>
            </a:r>
            <a:endParaRPr lang="en-IL" dirty="0"/>
          </a:p>
          <a:p>
            <a:pPr lvl="0" algn="r" rtl="1"/>
            <a:r>
              <a:rPr lang="he-IL" dirty="0"/>
              <a:t>פירוט נוסף על התוצאות המוחזרות: שעות פתיחה, תמונות וכו׳ (כרגע בעייתי בשל חוסר מידע)</a:t>
            </a:r>
            <a:endParaRPr lang="en-IL" dirty="0"/>
          </a:p>
          <a:p>
            <a:pPr lvl="0" algn="r" rtl="1"/>
            <a:r>
              <a:rPr lang="he-IL" dirty="0"/>
              <a:t>אחזור מגרשים על בסיס משתנים נוספים חוץ ממרחק וסוג ספורט (אחזור יותר פרסונלי)</a:t>
            </a:r>
            <a:endParaRPr lang="en-IL" dirty="0"/>
          </a:p>
          <a:p>
            <a:pPr lvl="0" algn="r" rtl="1"/>
            <a:r>
              <a:rPr lang="he-IL" dirty="0"/>
              <a:t>הרחבה לאזורים נוספים בעולם</a:t>
            </a:r>
            <a:endParaRPr lang="en-IL" dirty="0"/>
          </a:p>
          <a:p>
            <a:pPr algn="r" rtl="1"/>
            <a:r>
              <a:rPr lang="he-IL" dirty="0"/>
              <a:t>אופציה לתיוג מגרשים שלא מופיעים ב- </a:t>
            </a:r>
            <a:r>
              <a:rPr lang="en-US" dirty="0" err="1"/>
              <a:t>osm</a:t>
            </a:r>
            <a:r>
              <a:rPr lang="he-IL" dirty="0"/>
              <a:t> ולהוספת מידע חשוב על מגרשים קיימים.</a:t>
            </a:r>
            <a:endParaRPr lang="en-IL" sz="2000" dirty="0"/>
          </a:p>
        </p:txBody>
      </p:sp>
    </p:spTree>
    <p:extLst>
      <p:ext uri="{BB962C8B-B14F-4D97-AF65-F5344CB8AC3E}">
        <p14:creationId xmlns:p14="http://schemas.microsoft.com/office/powerpoint/2010/main" val="2300538577"/>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1388</TotalTime>
  <Words>589</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David</vt:lpstr>
      <vt:lpstr>Wingdings 3</vt:lpstr>
      <vt:lpstr>עשן מתפתל</vt:lpstr>
      <vt:lpstr> sporTinder</vt:lpstr>
      <vt:lpstr>מטרת הפרויקט</vt:lpstr>
      <vt:lpstr>חבילות בפרויקט</vt:lpstr>
      <vt:lpstr>חבילות בפרויקט</vt:lpstr>
      <vt:lpstr>בפרויקט שלנו</vt:lpstr>
      <vt:lpstr>בפרויקט שלנו</vt:lpstr>
      <vt:lpstr>PowerPoint Presentation</vt:lpstr>
      <vt:lpstr>מסקנות</vt:lpstr>
      <vt:lpstr>מסקנות</vt:lpstr>
      <vt:lpstr>מסקנות</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ido kestenbaum</dc:creator>
  <cp:lastModifiedBy>matanshu@outlook.co.il</cp:lastModifiedBy>
  <cp:revision>32</cp:revision>
  <dcterms:created xsi:type="dcterms:W3CDTF">2020-12-27T09:57:17Z</dcterms:created>
  <dcterms:modified xsi:type="dcterms:W3CDTF">2021-01-06T08:42:45Z</dcterms:modified>
</cp:coreProperties>
</file>