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68" r:id="rId3"/>
    <p:sldId id="257" r:id="rId4"/>
    <p:sldId id="259" r:id="rId5"/>
    <p:sldId id="269" r:id="rId6"/>
    <p:sldId id="262" r:id="rId7"/>
    <p:sldId id="260" r:id="rId8"/>
    <p:sldId id="261" r:id="rId9"/>
    <p:sldId id="263" r:id="rId10"/>
    <p:sldId id="266" r:id="rId11"/>
    <p:sldId id="264" r:id="rId12"/>
    <p:sldId id="265" r:id="rId13"/>
    <p:sldId id="267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4933779-9CD9-4A4D-87B2-7FE756AFFC9A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4D02D74-BA39-444B-B255-F9F1F90DA7BF}">
      <dgm:prSet phldrT="[Text]"/>
      <dgm:spPr/>
      <dgm:t>
        <a:bodyPr/>
        <a:lstStyle/>
        <a:p>
          <a:r>
            <a:rPr lang="en-US" dirty="0"/>
            <a:t>Hiring Cost Issue</a:t>
          </a:r>
          <a:endParaRPr lang="LID4096" dirty="0"/>
        </a:p>
      </dgm:t>
    </dgm:pt>
    <dgm:pt modelId="{C699EC1E-9D4D-4555-9628-020C9DCAE0C8}" type="parTrans" cxnId="{EB8F2A96-E9D7-45BD-91BB-7A0D9668B582}">
      <dgm:prSet/>
      <dgm:spPr/>
      <dgm:t>
        <a:bodyPr/>
        <a:lstStyle/>
        <a:p>
          <a:endParaRPr lang="LID4096"/>
        </a:p>
      </dgm:t>
    </dgm:pt>
    <dgm:pt modelId="{3F6FBE42-5185-48EB-87B4-0FA96E50DB24}" type="sibTrans" cxnId="{EB8F2A96-E9D7-45BD-91BB-7A0D9668B582}">
      <dgm:prSet/>
      <dgm:spPr/>
      <dgm:t>
        <a:bodyPr/>
        <a:lstStyle/>
        <a:p>
          <a:endParaRPr lang="LID4096"/>
        </a:p>
      </dgm:t>
    </dgm:pt>
    <dgm:pt modelId="{B4AC782E-F048-4F99-9744-E6336EE00B86}">
      <dgm:prSet phldrT="[Text]"/>
      <dgm:spPr/>
      <dgm:t>
        <a:bodyPr/>
        <a:lstStyle/>
        <a:p>
          <a:r>
            <a:rPr lang="en-US" dirty="0"/>
            <a:t>Our Solution</a:t>
          </a:r>
          <a:endParaRPr lang="LID4096" dirty="0"/>
        </a:p>
      </dgm:t>
    </dgm:pt>
    <dgm:pt modelId="{578A60F1-0126-4D02-89BA-54FF185941D9}" type="parTrans" cxnId="{0EED3C46-FCAF-4867-953C-9F6C1C98CED9}">
      <dgm:prSet/>
      <dgm:spPr/>
      <dgm:t>
        <a:bodyPr/>
        <a:lstStyle/>
        <a:p>
          <a:endParaRPr lang="LID4096"/>
        </a:p>
      </dgm:t>
    </dgm:pt>
    <dgm:pt modelId="{93CDC103-ED41-4CB8-81C9-3CBE05B3FBFD}" type="sibTrans" cxnId="{0EED3C46-FCAF-4867-953C-9F6C1C98CED9}">
      <dgm:prSet/>
      <dgm:spPr/>
      <dgm:t>
        <a:bodyPr/>
        <a:lstStyle/>
        <a:p>
          <a:endParaRPr lang="LID4096"/>
        </a:p>
      </dgm:t>
    </dgm:pt>
    <dgm:pt modelId="{0369D259-5FC0-4FE4-9F95-0A38AACA9FDA}">
      <dgm:prSet phldrT="[Text]"/>
      <dgm:spPr/>
      <dgm:t>
        <a:bodyPr/>
        <a:lstStyle/>
        <a:p>
          <a:r>
            <a:rPr lang="en-US" dirty="0"/>
            <a:t>Use Case: Adzuna</a:t>
          </a:r>
          <a:endParaRPr lang="LID4096" dirty="0"/>
        </a:p>
      </dgm:t>
    </dgm:pt>
    <dgm:pt modelId="{3DEE40CE-AA25-4DF6-AAB6-95472EB002AA}" type="parTrans" cxnId="{BED8C1F1-5CF7-4C8D-A945-1C86B4C5D930}">
      <dgm:prSet/>
      <dgm:spPr/>
      <dgm:t>
        <a:bodyPr/>
        <a:lstStyle/>
        <a:p>
          <a:endParaRPr lang="LID4096"/>
        </a:p>
      </dgm:t>
    </dgm:pt>
    <dgm:pt modelId="{27215CD6-022E-4AA7-83AD-6E1A282DBF03}" type="sibTrans" cxnId="{BED8C1F1-5CF7-4C8D-A945-1C86B4C5D930}">
      <dgm:prSet/>
      <dgm:spPr/>
      <dgm:t>
        <a:bodyPr/>
        <a:lstStyle/>
        <a:p>
          <a:endParaRPr lang="LID4096"/>
        </a:p>
      </dgm:t>
    </dgm:pt>
    <dgm:pt modelId="{EB96D72B-A5E6-4754-919E-F34335361ACE}">
      <dgm:prSet phldrT="[Text]"/>
      <dgm:spPr/>
      <dgm:t>
        <a:bodyPr/>
        <a:lstStyle/>
        <a:p>
          <a:r>
            <a:rPr lang="en-US" dirty="0"/>
            <a:t>Data Flow</a:t>
          </a:r>
          <a:endParaRPr lang="LID4096" dirty="0"/>
        </a:p>
      </dgm:t>
    </dgm:pt>
    <dgm:pt modelId="{13F0E2C1-5DF2-4BE7-8C17-48256D8AA712}" type="parTrans" cxnId="{EB5BF200-59AE-4C4C-89FA-27142BEF7C09}">
      <dgm:prSet/>
      <dgm:spPr/>
      <dgm:t>
        <a:bodyPr/>
        <a:lstStyle/>
        <a:p>
          <a:endParaRPr lang="LID4096"/>
        </a:p>
      </dgm:t>
    </dgm:pt>
    <dgm:pt modelId="{A2F0439F-BB17-45DF-9536-8CBB138A2738}" type="sibTrans" cxnId="{EB5BF200-59AE-4C4C-89FA-27142BEF7C09}">
      <dgm:prSet/>
      <dgm:spPr/>
      <dgm:t>
        <a:bodyPr/>
        <a:lstStyle/>
        <a:p>
          <a:endParaRPr lang="LID4096"/>
        </a:p>
      </dgm:t>
    </dgm:pt>
    <dgm:pt modelId="{8DE53498-8019-4369-BD01-0E088E698C9E}">
      <dgm:prSet phldrT="[Text]"/>
      <dgm:spPr/>
      <dgm:t>
        <a:bodyPr/>
        <a:lstStyle/>
        <a:p>
          <a:r>
            <a:rPr lang="en-US" dirty="0"/>
            <a:t>ETL</a:t>
          </a:r>
          <a:endParaRPr lang="LID4096" dirty="0"/>
        </a:p>
      </dgm:t>
    </dgm:pt>
    <dgm:pt modelId="{1526648B-34E9-4620-9A81-6333A8492AF0}" type="parTrans" cxnId="{F066B478-3364-451E-808E-271D7A638A8C}">
      <dgm:prSet/>
      <dgm:spPr/>
      <dgm:t>
        <a:bodyPr/>
        <a:lstStyle/>
        <a:p>
          <a:endParaRPr lang="LID4096"/>
        </a:p>
      </dgm:t>
    </dgm:pt>
    <dgm:pt modelId="{36C2F2E7-459C-4C37-90DC-DF7F81244DA3}" type="sibTrans" cxnId="{F066B478-3364-451E-808E-271D7A638A8C}">
      <dgm:prSet/>
      <dgm:spPr/>
      <dgm:t>
        <a:bodyPr/>
        <a:lstStyle/>
        <a:p>
          <a:endParaRPr lang="LID4096"/>
        </a:p>
      </dgm:t>
    </dgm:pt>
    <dgm:pt modelId="{A6CF77C5-7771-4417-B4A5-D6A37EC6CFC4}">
      <dgm:prSet phldrT="[Text]"/>
      <dgm:spPr/>
      <dgm:t>
        <a:bodyPr/>
        <a:lstStyle/>
        <a:p>
          <a:r>
            <a:rPr lang="en-US"/>
            <a:t>Teck </a:t>
          </a:r>
          <a:r>
            <a:rPr lang="en-US" dirty="0"/>
            <a:t>Stack</a:t>
          </a:r>
          <a:endParaRPr lang="LID4096" dirty="0"/>
        </a:p>
      </dgm:t>
    </dgm:pt>
    <dgm:pt modelId="{3C029EB5-0366-45D5-A465-CEF512C01B56}" type="parTrans" cxnId="{B852C810-5D0B-46C4-9249-5173F46499DB}">
      <dgm:prSet/>
      <dgm:spPr/>
      <dgm:t>
        <a:bodyPr/>
        <a:lstStyle/>
        <a:p>
          <a:endParaRPr lang="LID4096"/>
        </a:p>
      </dgm:t>
    </dgm:pt>
    <dgm:pt modelId="{3F2F20EF-89FA-48E2-A66E-C9BD2F8D3AC6}" type="sibTrans" cxnId="{B852C810-5D0B-46C4-9249-5173F46499DB}">
      <dgm:prSet/>
      <dgm:spPr/>
      <dgm:t>
        <a:bodyPr/>
        <a:lstStyle/>
        <a:p>
          <a:endParaRPr lang="LID4096"/>
        </a:p>
      </dgm:t>
    </dgm:pt>
    <dgm:pt modelId="{D7A78596-78E2-41FE-80B0-80C8D4D8D24C}">
      <dgm:prSet phldrT="[Text]"/>
      <dgm:spPr/>
      <dgm:t>
        <a:bodyPr/>
        <a:lstStyle/>
        <a:p>
          <a:r>
            <a:rPr lang="en-US" dirty="0"/>
            <a:t>Presentation</a:t>
          </a:r>
          <a:endParaRPr lang="LID4096" dirty="0"/>
        </a:p>
      </dgm:t>
    </dgm:pt>
    <dgm:pt modelId="{826BFBF4-CEFA-4697-8EB3-610D60D07C23}" type="parTrans" cxnId="{4AD66C60-DB9B-4EDF-B2E3-E5EA21709AC2}">
      <dgm:prSet/>
      <dgm:spPr/>
      <dgm:t>
        <a:bodyPr/>
        <a:lstStyle/>
        <a:p>
          <a:endParaRPr lang="LID4096"/>
        </a:p>
      </dgm:t>
    </dgm:pt>
    <dgm:pt modelId="{33DF8D86-C9D5-4099-9A5C-240F1A599A3B}" type="sibTrans" cxnId="{4AD66C60-DB9B-4EDF-B2E3-E5EA21709AC2}">
      <dgm:prSet/>
      <dgm:spPr/>
      <dgm:t>
        <a:bodyPr/>
        <a:lstStyle/>
        <a:p>
          <a:endParaRPr lang="LID4096"/>
        </a:p>
      </dgm:t>
    </dgm:pt>
    <dgm:pt modelId="{AA855630-6383-4120-90BF-1613CFED4B0F}">
      <dgm:prSet phldrT="[Text]"/>
      <dgm:spPr/>
      <dgm:t>
        <a:bodyPr/>
        <a:lstStyle/>
        <a:p>
          <a:r>
            <a:rPr lang="en-US" dirty="0"/>
            <a:t>Orchestration</a:t>
          </a:r>
          <a:endParaRPr lang="LID4096" dirty="0"/>
        </a:p>
      </dgm:t>
    </dgm:pt>
    <dgm:pt modelId="{9D3B988E-6AFE-4D35-85D8-600B7BFEA95F}" type="parTrans" cxnId="{2F2B046A-1D8F-49C1-8E05-49DE66972D60}">
      <dgm:prSet/>
      <dgm:spPr/>
      <dgm:t>
        <a:bodyPr/>
        <a:lstStyle/>
        <a:p>
          <a:endParaRPr lang="LID4096"/>
        </a:p>
      </dgm:t>
    </dgm:pt>
    <dgm:pt modelId="{4EBE15A5-D6F2-44FE-B3F2-18258906C4DC}" type="sibTrans" cxnId="{2F2B046A-1D8F-49C1-8E05-49DE66972D60}">
      <dgm:prSet/>
      <dgm:spPr/>
      <dgm:t>
        <a:bodyPr/>
        <a:lstStyle/>
        <a:p>
          <a:endParaRPr lang="LID4096"/>
        </a:p>
      </dgm:t>
    </dgm:pt>
    <dgm:pt modelId="{89508096-49EB-4B00-872D-6C83D1D76527}" type="pres">
      <dgm:prSet presAssocID="{14933779-9CD9-4A4D-87B2-7FE756AFFC9A}" presName="diagram" presStyleCnt="0">
        <dgm:presLayoutVars>
          <dgm:dir/>
          <dgm:resizeHandles val="exact"/>
        </dgm:presLayoutVars>
      </dgm:prSet>
      <dgm:spPr/>
    </dgm:pt>
    <dgm:pt modelId="{FC418D58-8958-4A65-9947-05EFC79C31A3}" type="pres">
      <dgm:prSet presAssocID="{C4D02D74-BA39-444B-B255-F9F1F90DA7BF}" presName="node" presStyleLbl="node1" presStyleIdx="0" presStyleCnt="8">
        <dgm:presLayoutVars>
          <dgm:bulletEnabled val="1"/>
        </dgm:presLayoutVars>
      </dgm:prSet>
      <dgm:spPr/>
    </dgm:pt>
    <dgm:pt modelId="{181D1587-47CA-400E-95A2-7C3FEBD5E8EC}" type="pres">
      <dgm:prSet presAssocID="{3F6FBE42-5185-48EB-87B4-0FA96E50DB24}" presName="sibTrans" presStyleCnt="0"/>
      <dgm:spPr/>
    </dgm:pt>
    <dgm:pt modelId="{78EA963E-D276-494C-BF6A-B4219DC001A9}" type="pres">
      <dgm:prSet presAssocID="{B4AC782E-F048-4F99-9744-E6336EE00B86}" presName="node" presStyleLbl="node1" presStyleIdx="1" presStyleCnt="8">
        <dgm:presLayoutVars>
          <dgm:bulletEnabled val="1"/>
        </dgm:presLayoutVars>
      </dgm:prSet>
      <dgm:spPr/>
    </dgm:pt>
    <dgm:pt modelId="{C660806D-DE13-436A-8DF6-5A27A0BAA0F1}" type="pres">
      <dgm:prSet presAssocID="{93CDC103-ED41-4CB8-81C9-3CBE05B3FBFD}" presName="sibTrans" presStyleCnt="0"/>
      <dgm:spPr/>
    </dgm:pt>
    <dgm:pt modelId="{BE7AC38C-CB5A-47E0-BE31-51FA2EE85B96}" type="pres">
      <dgm:prSet presAssocID="{0369D259-5FC0-4FE4-9F95-0A38AACA9FDA}" presName="node" presStyleLbl="node1" presStyleIdx="2" presStyleCnt="8">
        <dgm:presLayoutVars>
          <dgm:bulletEnabled val="1"/>
        </dgm:presLayoutVars>
      </dgm:prSet>
      <dgm:spPr/>
    </dgm:pt>
    <dgm:pt modelId="{087CB4F1-FF5F-4FB9-AFD0-B6D9EBBEF8DE}" type="pres">
      <dgm:prSet presAssocID="{27215CD6-022E-4AA7-83AD-6E1A282DBF03}" presName="sibTrans" presStyleCnt="0"/>
      <dgm:spPr/>
    </dgm:pt>
    <dgm:pt modelId="{96E49C15-DDB2-4A8C-8D9F-AA65B8421D59}" type="pres">
      <dgm:prSet presAssocID="{A6CF77C5-7771-4417-B4A5-D6A37EC6CFC4}" presName="node" presStyleLbl="node1" presStyleIdx="3" presStyleCnt="8">
        <dgm:presLayoutVars>
          <dgm:bulletEnabled val="1"/>
        </dgm:presLayoutVars>
      </dgm:prSet>
      <dgm:spPr/>
    </dgm:pt>
    <dgm:pt modelId="{06177C9D-D8DC-4F80-B75B-B6943B156EE0}" type="pres">
      <dgm:prSet presAssocID="{3F2F20EF-89FA-48E2-A66E-C9BD2F8D3AC6}" presName="sibTrans" presStyleCnt="0"/>
      <dgm:spPr/>
    </dgm:pt>
    <dgm:pt modelId="{4C393A46-B231-4AAA-A77F-0C5A287F8ABA}" type="pres">
      <dgm:prSet presAssocID="{EB96D72B-A5E6-4754-919E-F34335361ACE}" presName="node" presStyleLbl="node1" presStyleIdx="4" presStyleCnt="8">
        <dgm:presLayoutVars>
          <dgm:bulletEnabled val="1"/>
        </dgm:presLayoutVars>
      </dgm:prSet>
      <dgm:spPr/>
    </dgm:pt>
    <dgm:pt modelId="{031E7767-ADC6-4113-9D22-4C3D560D4EFB}" type="pres">
      <dgm:prSet presAssocID="{A2F0439F-BB17-45DF-9536-8CBB138A2738}" presName="sibTrans" presStyleCnt="0"/>
      <dgm:spPr/>
    </dgm:pt>
    <dgm:pt modelId="{332F6C19-12B4-42FF-B7DB-DD1CA98FF258}" type="pres">
      <dgm:prSet presAssocID="{8DE53498-8019-4369-BD01-0E088E698C9E}" presName="node" presStyleLbl="node1" presStyleIdx="5" presStyleCnt="8">
        <dgm:presLayoutVars>
          <dgm:bulletEnabled val="1"/>
        </dgm:presLayoutVars>
      </dgm:prSet>
      <dgm:spPr/>
    </dgm:pt>
    <dgm:pt modelId="{155975CA-A18B-4809-BF1A-435C50285D0E}" type="pres">
      <dgm:prSet presAssocID="{36C2F2E7-459C-4C37-90DC-DF7F81244DA3}" presName="sibTrans" presStyleCnt="0"/>
      <dgm:spPr/>
    </dgm:pt>
    <dgm:pt modelId="{E59188D5-7F87-4A2A-B027-A3BB8216CE69}" type="pres">
      <dgm:prSet presAssocID="{AA855630-6383-4120-90BF-1613CFED4B0F}" presName="node" presStyleLbl="node1" presStyleIdx="6" presStyleCnt="8">
        <dgm:presLayoutVars>
          <dgm:bulletEnabled val="1"/>
        </dgm:presLayoutVars>
      </dgm:prSet>
      <dgm:spPr/>
    </dgm:pt>
    <dgm:pt modelId="{EBB84418-74CD-4998-8CBA-C7418EAEB750}" type="pres">
      <dgm:prSet presAssocID="{4EBE15A5-D6F2-44FE-B3F2-18258906C4DC}" presName="sibTrans" presStyleCnt="0"/>
      <dgm:spPr/>
    </dgm:pt>
    <dgm:pt modelId="{5A3954BD-11B9-418F-8E12-2397338C84B4}" type="pres">
      <dgm:prSet presAssocID="{D7A78596-78E2-41FE-80B0-80C8D4D8D24C}" presName="node" presStyleLbl="node1" presStyleIdx="7" presStyleCnt="8">
        <dgm:presLayoutVars>
          <dgm:bulletEnabled val="1"/>
        </dgm:presLayoutVars>
      </dgm:prSet>
      <dgm:spPr/>
    </dgm:pt>
  </dgm:ptLst>
  <dgm:cxnLst>
    <dgm:cxn modelId="{EB5BF200-59AE-4C4C-89FA-27142BEF7C09}" srcId="{14933779-9CD9-4A4D-87B2-7FE756AFFC9A}" destId="{EB96D72B-A5E6-4754-919E-F34335361ACE}" srcOrd="4" destOrd="0" parTransId="{13F0E2C1-5DF2-4BE7-8C17-48256D8AA712}" sibTransId="{A2F0439F-BB17-45DF-9536-8CBB138A2738}"/>
    <dgm:cxn modelId="{B852C810-5D0B-46C4-9249-5173F46499DB}" srcId="{14933779-9CD9-4A4D-87B2-7FE756AFFC9A}" destId="{A6CF77C5-7771-4417-B4A5-D6A37EC6CFC4}" srcOrd="3" destOrd="0" parTransId="{3C029EB5-0366-45D5-A465-CEF512C01B56}" sibTransId="{3F2F20EF-89FA-48E2-A66E-C9BD2F8D3AC6}"/>
    <dgm:cxn modelId="{F78B6A36-77AC-4862-B0FD-F9E92B5EDA8A}" type="presOf" srcId="{B4AC782E-F048-4F99-9744-E6336EE00B86}" destId="{78EA963E-D276-494C-BF6A-B4219DC001A9}" srcOrd="0" destOrd="0" presId="urn:microsoft.com/office/officeart/2005/8/layout/default"/>
    <dgm:cxn modelId="{8FD7EC5B-D7B3-4986-8F3F-ED8C873C6F03}" type="presOf" srcId="{14933779-9CD9-4A4D-87B2-7FE756AFFC9A}" destId="{89508096-49EB-4B00-872D-6C83D1D76527}" srcOrd="0" destOrd="0" presId="urn:microsoft.com/office/officeart/2005/8/layout/default"/>
    <dgm:cxn modelId="{4AD66C60-DB9B-4EDF-B2E3-E5EA21709AC2}" srcId="{14933779-9CD9-4A4D-87B2-7FE756AFFC9A}" destId="{D7A78596-78E2-41FE-80B0-80C8D4D8D24C}" srcOrd="7" destOrd="0" parTransId="{826BFBF4-CEFA-4697-8EB3-610D60D07C23}" sibTransId="{33DF8D86-C9D5-4099-9A5C-240F1A599A3B}"/>
    <dgm:cxn modelId="{0EED3C46-FCAF-4867-953C-9F6C1C98CED9}" srcId="{14933779-9CD9-4A4D-87B2-7FE756AFFC9A}" destId="{B4AC782E-F048-4F99-9744-E6336EE00B86}" srcOrd="1" destOrd="0" parTransId="{578A60F1-0126-4D02-89BA-54FF185941D9}" sibTransId="{93CDC103-ED41-4CB8-81C9-3CBE05B3FBFD}"/>
    <dgm:cxn modelId="{2F2B046A-1D8F-49C1-8E05-49DE66972D60}" srcId="{14933779-9CD9-4A4D-87B2-7FE756AFFC9A}" destId="{AA855630-6383-4120-90BF-1613CFED4B0F}" srcOrd="6" destOrd="0" parTransId="{9D3B988E-6AFE-4D35-85D8-600B7BFEA95F}" sibTransId="{4EBE15A5-D6F2-44FE-B3F2-18258906C4DC}"/>
    <dgm:cxn modelId="{F066B478-3364-451E-808E-271D7A638A8C}" srcId="{14933779-9CD9-4A4D-87B2-7FE756AFFC9A}" destId="{8DE53498-8019-4369-BD01-0E088E698C9E}" srcOrd="5" destOrd="0" parTransId="{1526648B-34E9-4620-9A81-6333A8492AF0}" sibTransId="{36C2F2E7-459C-4C37-90DC-DF7F81244DA3}"/>
    <dgm:cxn modelId="{2646BD80-6188-4FAC-B6FD-591C441D565C}" type="presOf" srcId="{A6CF77C5-7771-4417-B4A5-D6A37EC6CFC4}" destId="{96E49C15-DDB2-4A8C-8D9F-AA65B8421D59}" srcOrd="0" destOrd="0" presId="urn:microsoft.com/office/officeart/2005/8/layout/default"/>
    <dgm:cxn modelId="{2AC53E88-011A-4A89-BD8F-3A19DA6A5966}" type="presOf" srcId="{0369D259-5FC0-4FE4-9F95-0A38AACA9FDA}" destId="{BE7AC38C-CB5A-47E0-BE31-51FA2EE85B96}" srcOrd="0" destOrd="0" presId="urn:microsoft.com/office/officeart/2005/8/layout/default"/>
    <dgm:cxn modelId="{EB8F2A96-E9D7-45BD-91BB-7A0D9668B582}" srcId="{14933779-9CD9-4A4D-87B2-7FE756AFFC9A}" destId="{C4D02D74-BA39-444B-B255-F9F1F90DA7BF}" srcOrd="0" destOrd="0" parTransId="{C699EC1E-9D4D-4555-9628-020C9DCAE0C8}" sibTransId="{3F6FBE42-5185-48EB-87B4-0FA96E50DB24}"/>
    <dgm:cxn modelId="{953B59B3-D485-4F13-AD03-D50EB6A64AEF}" type="presOf" srcId="{EB96D72B-A5E6-4754-919E-F34335361ACE}" destId="{4C393A46-B231-4AAA-A77F-0C5A287F8ABA}" srcOrd="0" destOrd="0" presId="urn:microsoft.com/office/officeart/2005/8/layout/default"/>
    <dgm:cxn modelId="{D2B10BBE-AB4C-4C1B-84A0-C1CD0A3A501B}" type="presOf" srcId="{AA855630-6383-4120-90BF-1613CFED4B0F}" destId="{E59188D5-7F87-4A2A-B027-A3BB8216CE69}" srcOrd="0" destOrd="0" presId="urn:microsoft.com/office/officeart/2005/8/layout/default"/>
    <dgm:cxn modelId="{745D34D2-2674-476D-B9A7-6E0AA4FD02AA}" type="presOf" srcId="{D7A78596-78E2-41FE-80B0-80C8D4D8D24C}" destId="{5A3954BD-11B9-418F-8E12-2397338C84B4}" srcOrd="0" destOrd="0" presId="urn:microsoft.com/office/officeart/2005/8/layout/default"/>
    <dgm:cxn modelId="{899C61E2-142F-4DEA-9921-F8AD276A5783}" type="presOf" srcId="{8DE53498-8019-4369-BD01-0E088E698C9E}" destId="{332F6C19-12B4-42FF-B7DB-DD1CA98FF258}" srcOrd="0" destOrd="0" presId="urn:microsoft.com/office/officeart/2005/8/layout/default"/>
    <dgm:cxn modelId="{863B32F1-A0D2-4A3D-9853-22D9C5E76841}" type="presOf" srcId="{C4D02D74-BA39-444B-B255-F9F1F90DA7BF}" destId="{FC418D58-8958-4A65-9947-05EFC79C31A3}" srcOrd="0" destOrd="0" presId="urn:microsoft.com/office/officeart/2005/8/layout/default"/>
    <dgm:cxn modelId="{BED8C1F1-5CF7-4C8D-A945-1C86B4C5D930}" srcId="{14933779-9CD9-4A4D-87B2-7FE756AFFC9A}" destId="{0369D259-5FC0-4FE4-9F95-0A38AACA9FDA}" srcOrd="2" destOrd="0" parTransId="{3DEE40CE-AA25-4DF6-AAB6-95472EB002AA}" sibTransId="{27215CD6-022E-4AA7-83AD-6E1A282DBF03}"/>
    <dgm:cxn modelId="{EED1649F-C626-43B7-801A-D75EA04C2D5A}" type="presParOf" srcId="{89508096-49EB-4B00-872D-6C83D1D76527}" destId="{FC418D58-8958-4A65-9947-05EFC79C31A3}" srcOrd="0" destOrd="0" presId="urn:microsoft.com/office/officeart/2005/8/layout/default"/>
    <dgm:cxn modelId="{361F4565-644C-4EFE-8AC0-1614B46A4E5B}" type="presParOf" srcId="{89508096-49EB-4B00-872D-6C83D1D76527}" destId="{181D1587-47CA-400E-95A2-7C3FEBD5E8EC}" srcOrd="1" destOrd="0" presId="urn:microsoft.com/office/officeart/2005/8/layout/default"/>
    <dgm:cxn modelId="{B74313B4-B0B3-40D3-95D9-7464796B4035}" type="presParOf" srcId="{89508096-49EB-4B00-872D-6C83D1D76527}" destId="{78EA963E-D276-494C-BF6A-B4219DC001A9}" srcOrd="2" destOrd="0" presId="urn:microsoft.com/office/officeart/2005/8/layout/default"/>
    <dgm:cxn modelId="{E296FF51-3D7E-4A99-B5C7-4D35F106F429}" type="presParOf" srcId="{89508096-49EB-4B00-872D-6C83D1D76527}" destId="{C660806D-DE13-436A-8DF6-5A27A0BAA0F1}" srcOrd="3" destOrd="0" presId="urn:microsoft.com/office/officeart/2005/8/layout/default"/>
    <dgm:cxn modelId="{FD0ED5AB-0AD3-4F63-8BAF-9231A8FC36C4}" type="presParOf" srcId="{89508096-49EB-4B00-872D-6C83D1D76527}" destId="{BE7AC38C-CB5A-47E0-BE31-51FA2EE85B96}" srcOrd="4" destOrd="0" presId="urn:microsoft.com/office/officeart/2005/8/layout/default"/>
    <dgm:cxn modelId="{F06C7871-464A-4961-B723-141C31CCB79E}" type="presParOf" srcId="{89508096-49EB-4B00-872D-6C83D1D76527}" destId="{087CB4F1-FF5F-4FB9-AFD0-B6D9EBBEF8DE}" srcOrd="5" destOrd="0" presId="urn:microsoft.com/office/officeart/2005/8/layout/default"/>
    <dgm:cxn modelId="{AA97BFDC-D3A8-4572-9D3E-F2B53EB0B961}" type="presParOf" srcId="{89508096-49EB-4B00-872D-6C83D1D76527}" destId="{96E49C15-DDB2-4A8C-8D9F-AA65B8421D59}" srcOrd="6" destOrd="0" presId="urn:microsoft.com/office/officeart/2005/8/layout/default"/>
    <dgm:cxn modelId="{765E738B-303A-42D9-B8FF-33D63D104E00}" type="presParOf" srcId="{89508096-49EB-4B00-872D-6C83D1D76527}" destId="{06177C9D-D8DC-4F80-B75B-B6943B156EE0}" srcOrd="7" destOrd="0" presId="urn:microsoft.com/office/officeart/2005/8/layout/default"/>
    <dgm:cxn modelId="{304CE7E1-9E71-423C-B279-E18C4274AF99}" type="presParOf" srcId="{89508096-49EB-4B00-872D-6C83D1D76527}" destId="{4C393A46-B231-4AAA-A77F-0C5A287F8ABA}" srcOrd="8" destOrd="0" presId="urn:microsoft.com/office/officeart/2005/8/layout/default"/>
    <dgm:cxn modelId="{2AC8A62B-E5F7-40AD-B213-6CD7282E47DE}" type="presParOf" srcId="{89508096-49EB-4B00-872D-6C83D1D76527}" destId="{031E7767-ADC6-4113-9D22-4C3D560D4EFB}" srcOrd="9" destOrd="0" presId="urn:microsoft.com/office/officeart/2005/8/layout/default"/>
    <dgm:cxn modelId="{34F8A0E6-BD26-4447-B8C8-26563A5691A4}" type="presParOf" srcId="{89508096-49EB-4B00-872D-6C83D1D76527}" destId="{332F6C19-12B4-42FF-B7DB-DD1CA98FF258}" srcOrd="10" destOrd="0" presId="urn:microsoft.com/office/officeart/2005/8/layout/default"/>
    <dgm:cxn modelId="{9A0F4401-89AB-4292-A52E-212FB5F4680B}" type="presParOf" srcId="{89508096-49EB-4B00-872D-6C83D1D76527}" destId="{155975CA-A18B-4809-BF1A-435C50285D0E}" srcOrd="11" destOrd="0" presId="urn:microsoft.com/office/officeart/2005/8/layout/default"/>
    <dgm:cxn modelId="{522F55DD-965E-40BE-819E-C076A4220F53}" type="presParOf" srcId="{89508096-49EB-4B00-872D-6C83D1D76527}" destId="{E59188D5-7F87-4A2A-B027-A3BB8216CE69}" srcOrd="12" destOrd="0" presId="urn:microsoft.com/office/officeart/2005/8/layout/default"/>
    <dgm:cxn modelId="{04104C73-951E-4D79-BECF-85ACFA1B4AA0}" type="presParOf" srcId="{89508096-49EB-4B00-872D-6C83D1D76527}" destId="{EBB84418-74CD-4998-8CBA-C7418EAEB750}" srcOrd="13" destOrd="0" presId="urn:microsoft.com/office/officeart/2005/8/layout/default"/>
    <dgm:cxn modelId="{7D5EEC1E-D38D-4833-863B-67EFD2866DFA}" type="presParOf" srcId="{89508096-49EB-4B00-872D-6C83D1D76527}" destId="{5A3954BD-11B9-418F-8E12-2397338C84B4}" srcOrd="1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6CAB0D0A-0553-491F-A241-C5D2535C9337}" type="doc">
      <dgm:prSet loTypeId="urn:microsoft.com/office/officeart/2005/8/layout/StepDown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LID4096"/>
        </a:p>
      </dgm:t>
    </dgm:pt>
    <dgm:pt modelId="{C54665E9-D174-40F9-935E-AA6886921371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0</a:t>
          </a:r>
          <a:r>
            <a:rPr lang="en-GB" sz="1200" dirty="0"/>
            <a:t>: Extract raw job ads → S3</a:t>
          </a:r>
          <a:endParaRPr lang="LID4096" sz="1200" dirty="0"/>
        </a:p>
      </dgm:t>
    </dgm:pt>
    <dgm:pt modelId="{85AEB2B3-3AA4-4CD2-A2F6-6DF737A6BAE7}" type="parTrans" cxnId="{99D6A873-3F95-4973-8300-5E69235490AB}">
      <dgm:prSet/>
      <dgm:spPr/>
      <dgm:t>
        <a:bodyPr/>
        <a:lstStyle/>
        <a:p>
          <a:endParaRPr lang="LID4096"/>
        </a:p>
      </dgm:t>
    </dgm:pt>
    <dgm:pt modelId="{29A52637-7340-42A0-BA94-5B7AF342362B}" type="sibTrans" cxnId="{99D6A873-3F95-4973-8300-5E69235490AB}">
      <dgm:prSet/>
      <dgm:spPr/>
      <dgm:t>
        <a:bodyPr/>
        <a:lstStyle/>
        <a:p>
          <a:endParaRPr lang="LID4096"/>
        </a:p>
      </dgm:t>
    </dgm:pt>
    <dgm:pt modelId="{C340DB21-FEB3-40FD-95A8-1766922CCBF2}">
      <dgm:prSet phldrT="[Text]" phldr="1"/>
      <dgm:spPr/>
      <dgm:t>
        <a:bodyPr/>
        <a:lstStyle/>
        <a:p>
          <a:endParaRPr lang="LID4096" dirty="0"/>
        </a:p>
      </dgm:t>
    </dgm:pt>
    <dgm:pt modelId="{38C9B97C-37C2-4790-A3F2-C6C3A688CA95}" type="parTrans" cxnId="{185995EC-D698-4A66-8675-EF8D644F43A5}">
      <dgm:prSet/>
      <dgm:spPr/>
      <dgm:t>
        <a:bodyPr/>
        <a:lstStyle/>
        <a:p>
          <a:endParaRPr lang="LID4096"/>
        </a:p>
      </dgm:t>
    </dgm:pt>
    <dgm:pt modelId="{FD708FBC-2067-4D6F-91D9-EDCA0FEC6B92}" type="sibTrans" cxnId="{185995EC-D698-4A66-8675-EF8D644F43A5}">
      <dgm:prSet/>
      <dgm:spPr/>
      <dgm:t>
        <a:bodyPr/>
        <a:lstStyle/>
        <a:p>
          <a:endParaRPr lang="LID4096"/>
        </a:p>
      </dgm:t>
    </dgm:pt>
    <dgm:pt modelId="{D114DA6B-D512-40D2-A7E1-6D31F89143A9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1</a:t>
          </a:r>
          <a:r>
            <a:rPr lang="en-GB" sz="1200" dirty="0"/>
            <a:t>: Clean schema, rename, reformat</a:t>
          </a:r>
          <a:endParaRPr lang="LID4096" sz="1200" dirty="0"/>
        </a:p>
      </dgm:t>
    </dgm:pt>
    <dgm:pt modelId="{A35E008B-E6BF-4F26-A638-796347DC1BF7}" type="parTrans" cxnId="{86F9265C-D2C3-4FEC-A420-AD96B862DAE4}">
      <dgm:prSet/>
      <dgm:spPr/>
      <dgm:t>
        <a:bodyPr/>
        <a:lstStyle/>
        <a:p>
          <a:endParaRPr lang="LID4096"/>
        </a:p>
      </dgm:t>
    </dgm:pt>
    <dgm:pt modelId="{70E8C14C-5605-475C-B3F4-D1BE3EA485A2}" type="sibTrans" cxnId="{86F9265C-D2C3-4FEC-A420-AD96B862DAE4}">
      <dgm:prSet/>
      <dgm:spPr/>
      <dgm:t>
        <a:bodyPr/>
        <a:lstStyle/>
        <a:p>
          <a:endParaRPr lang="LID4096"/>
        </a:p>
      </dgm:t>
    </dgm:pt>
    <dgm:pt modelId="{6050D768-1B6C-4C23-A07D-0FD1DF62524F}">
      <dgm:prSet phldrT="[Text]" phldr="1"/>
      <dgm:spPr/>
      <dgm:t>
        <a:bodyPr/>
        <a:lstStyle/>
        <a:p>
          <a:endParaRPr lang="LID4096"/>
        </a:p>
      </dgm:t>
    </dgm:pt>
    <dgm:pt modelId="{95B45ADB-75D0-4FBD-9374-A7085EB6033D}" type="parTrans" cxnId="{9383C26F-E54B-4B8D-8CB8-39642D3051DA}">
      <dgm:prSet/>
      <dgm:spPr/>
      <dgm:t>
        <a:bodyPr/>
        <a:lstStyle/>
        <a:p>
          <a:endParaRPr lang="LID4096"/>
        </a:p>
      </dgm:t>
    </dgm:pt>
    <dgm:pt modelId="{D9DE8B1B-E24D-4C43-89D5-FF483550BBA8}" type="sibTrans" cxnId="{9383C26F-E54B-4B8D-8CB8-39642D3051DA}">
      <dgm:prSet/>
      <dgm:spPr/>
      <dgm:t>
        <a:bodyPr/>
        <a:lstStyle/>
        <a:p>
          <a:endParaRPr lang="LID4096"/>
        </a:p>
      </dgm:t>
    </dgm:pt>
    <dgm:pt modelId="{9702D32A-4D89-4A87-AF42-24F40FA5201E}">
      <dgm:prSet phldrT="[Text]" custT="1"/>
      <dgm:spPr/>
      <dgm:t>
        <a:bodyPr/>
        <a:lstStyle/>
        <a:p>
          <a:pPr>
            <a:buNone/>
          </a:pPr>
          <a:r>
            <a:rPr lang="en-US" sz="1200" b="1" dirty="0"/>
            <a:t>Stage 2</a:t>
          </a:r>
          <a:r>
            <a:rPr lang="en-US" sz="1200" dirty="0"/>
            <a:t>: Enrich missing locations via </a:t>
          </a:r>
          <a:r>
            <a:rPr lang="en-US" sz="1200" dirty="0" err="1"/>
            <a:t>Nominatim</a:t>
          </a:r>
          <a:endParaRPr lang="LID4096" sz="1200" dirty="0"/>
        </a:p>
      </dgm:t>
    </dgm:pt>
    <dgm:pt modelId="{5B3F3EA0-5FFA-4A8E-A1A5-09B70F6D9C27}" type="parTrans" cxnId="{AB8E8B50-0806-45E5-9702-64810FFE7552}">
      <dgm:prSet/>
      <dgm:spPr/>
      <dgm:t>
        <a:bodyPr/>
        <a:lstStyle/>
        <a:p>
          <a:endParaRPr lang="LID4096"/>
        </a:p>
      </dgm:t>
    </dgm:pt>
    <dgm:pt modelId="{BDB002BB-2700-432E-93A8-9937434B07A9}" type="sibTrans" cxnId="{AB8E8B50-0806-45E5-9702-64810FFE7552}">
      <dgm:prSet/>
      <dgm:spPr/>
      <dgm:t>
        <a:bodyPr/>
        <a:lstStyle/>
        <a:p>
          <a:endParaRPr lang="LID4096"/>
        </a:p>
      </dgm:t>
    </dgm:pt>
    <dgm:pt modelId="{3971C2C9-5161-48E1-BA74-88C9450AE083}">
      <dgm:prSet phldrT="[Text]" phldr="1"/>
      <dgm:spPr/>
      <dgm:t>
        <a:bodyPr/>
        <a:lstStyle/>
        <a:p>
          <a:endParaRPr lang="LID4096" dirty="0"/>
        </a:p>
      </dgm:t>
    </dgm:pt>
    <dgm:pt modelId="{B61ADF1C-1F05-48C0-A954-DA151530AD88}" type="parTrans" cxnId="{254F4050-48A5-411D-807B-3C59F26FE644}">
      <dgm:prSet/>
      <dgm:spPr/>
      <dgm:t>
        <a:bodyPr/>
        <a:lstStyle/>
        <a:p>
          <a:endParaRPr lang="LID4096"/>
        </a:p>
      </dgm:t>
    </dgm:pt>
    <dgm:pt modelId="{EB2CCF5C-35EA-4E84-B371-2114AE2B7493}" type="sibTrans" cxnId="{254F4050-48A5-411D-807B-3C59F26FE644}">
      <dgm:prSet/>
      <dgm:spPr/>
      <dgm:t>
        <a:bodyPr/>
        <a:lstStyle/>
        <a:p>
          <a:endParaRPr lang="LID4096"/>
        </a:p>
      </dgm:t>
    </dgm:pt>
    <dgm:pt modelId="{FDBAD451-9C58-42CA-91AB-16818FB688F2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3</a:t>
          </a:r>
          <a:r>
            <a:rPr lang="en-GB" sz="1200" dirty="0"/>
            <a:t>: Transform data &amp; engineer features</a:t>
          </a:r>
          <a:endParaRPr lang="LID4096" sz="1200" dirty="0"/>
        </a:p>
      </dgm:t>
    </dgm:pt>
    <dgm:pt modelId="{72378F35-FD0D-4858-8C12-EB465DAD1D66}" type="parTrans" cxnId="{283ACC45-6D58-469D-98F9-B744B3B41280}">
      <dgm:prSet/>
      <dgm:spPr/>
      <dgm:t>
        <a:bodyPr/>
        <a:lstStyle/>
        <a:p>
          <a:endParaRPr lang="LID4096"/>
        </a:p>
      </dgm:t>
    </dgm:pt>
    <dgm:pt modelId="{7993E163-635E-4CE9-8023-AD7A25F9F1E8}" type="sibTrans" cxnId="{283ACC45-6D58-469D-98F9-B744B3B41280}">
      <dgm:prSet/>
      <dgm:spPr/>
      <dgm:t>
        <a:bodyPr/>
        <a:lstStyle/>
        <a:p>
          <a:endParaRPr lang="LID4096"/>
        </a:p>
      </dgm:t>
    </dgm:pt>
    <dgm:pt modelId="{606B7E3A-ED15-4CBF-A8B5-084F44DE47B6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4</a:t>
          </a:r>
          <a:r>
            <a:rPr lang="en-GB" sz="1200" dirty="0"/>
            <a:t>: Add initial bid for each ad</a:t>
          </a:r>
          <a:endParaRPr lang="LID4096" sz="1200" dirty="0"/>
        </a:p>
      </dgm:t>
    </dgm:pt>
    <dgm:pt modelId="{733414EB-DFC2-41D4-8D0C-5E0D0F2CB083}" type="parTrans" cxnId="{8439EA6C-21C2-497D-8FC4-98A1F4E57648}">
      <dgm:prSet/>
      <dgm:spPr/>
      <dgm:t>
        <a:bodyPr/>
        <a:lstStyle/>
        <a:p>
          <a:endParaRPr lang="LID4096"/>
        </a:p>
      </dgm:t>
    </dgm:pt>
    <dgm:pt modelId="{F2F0F3CB-78CC-4B98-AF14-5F9C902B766E}" type="sibTrans" cxnId="{8439EA6C-21C2-497D-8FC4-98A1F4E57648}">
      <dgm:prSet/>
      <dgm:spPr/>
      <dgm:t>
        <a:bodyPr/>
        <a:lstStyle/>
        <a:p>
          <a:endParaRPr lang="LID4096"/>
        </a:p>
      </dgm:t>
    </dgm:pt>
    <dgm:pt modelId="{97902DD5-0ED7-4EB0-B3C0-505A0F866896}">
      <dgm:prSet phldrT="[Text]" custT="1"/>
      <dgm:spPr/>
      <dgm:t>
        <a:bodyPr/>
        <a:lstStyle/>
        <a:p>
          <a:pPr>
            <a:buNone/>
          </a:pPr>
          <a:r>
            <a:rPr lang="en-GB" sz="1200" b="1" dirty="0"/>
            <a:t>Stage 5</a:t>
          </a:r>
          <a:r>
            <a:rPr lang="en-GB" sz="1200" dirty="0"/>
            <a:t>: Generate entities: Campaign, Job, Click </a:t>
          </a:r>
          <a:r>
            <a:rPr lang="en-GB" sz="1200" dirty="0">
              <a:sym typeface="Wingdings" panose="05000000000000000000" pitchFamily="2" charset="2"/>
            </a:rPr>
            <a:t>S3</a:t>
          </a:r>
          <a:endParaRPr lang="LID4096" sz="1200" dirty="0"/>
        </a:p>
      </dgm:t>
    </dgm:pt>
    <dgm:pt modelId="{DC4B6119-5775-4912-AE4A-35A000077F6C}" type="parTrans" cxnId="{3AF53FA7-3497-4192-B6B4-A2755DBF8A80}">
      <dgm:prSet/>
      <dgm:spPr/>
      <dgm:t>
        <a:bodyPr/>
        <a:lstStyle/>
        <a:p>
          <a:endParaRPr lang="LID4096"/>
        </a:p>
      </dgm:t>
    </dgm:pt>
    <dgm:pt modelId="{3BE0EB31-9DEC-4F1A-BFC2-EBF9F077F160}" type="sibTrans" cxnId="{3AF53FA7-3497-4192-B6B4-A2755DBF8A80}">
      <dgm:prSet/>
      <dgm:spPr/>
      <dgm:t>
        <a:bodyPr/>
        <a:lstStyle/>
        <a:p>
          <a:endParaRPr lang="LID4096"/>
        </a:p>
      </dgm:t>
    </dgm:pt>
    <dgm:pt modelId="{A1CC5D6F-FDC5-4109-9DF1-32767631AF35}" type="pres">
      <dgm:prSet presAssocID="{6CAB0D0A-0553-491F-A241-C5D2535C9337}" presName="rootnode" presStyleCnt="0">
        <dgm:presLayoutVars>
          <dgm:chMax/>
          <dgm:chPref/>
          <dgm:dir/>
          <dgm:animLvl val="lvl"/>
        </dgm:presLayoutVars>
      </dgm:prSet>
      <dgm:spPr/>
    </dgm:pt>
    <dgm:pt modelId="{1825731D-AF1B-4F44-9701-65D52058ABF2}" type="pres">
      <dgm:prSet presAssocID="{C54665E9-D174-40F9-935E-AA6886921371}" presName="composite" presStyleCnt="0"/>
      <dgm:spPr/>
    </dgm:pt>
    <dgm:pt modelId="{B28123B3-AD0D-4916-AF17-C9EAE7AFA5A1}" type="pres">
      <dgm:prSet presAssocID="{C54665E9-D174-40F9-935E-AA6886921371}" presName="bentUpArrow1" presStyleLbl="alignImgPlace1" presStyleIdx="0" presStyleCnt="5"/>
      <dgm:spPr/>
    </dgm:pt>
    <dgm:pt modelId="{3222AD7E-93BF-42A2-A92F-5A17B3A028C1}" type="pres">
      <dgm:prSet presAssocID="{C54665E9-D174-40F9-935E-AA6886921371}" presName="ParentText" presStyleLbl="node1" presStyleIdx="0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C8560F47-3E1D-4521-99E0-03FB4B4DBF80}" type="pres">
      <dgm:prSet presAssocID="{C54665E9-D174-40F9-935E-AA6886921371}" presName="ChildText" presStyleLbl="revTx" presStyleIdx="0" presStyleCnt="5">
        <dgm:presLayoutVars>
          <dgm:chMax val="0"/>
          <dgm:chPref val="0"/>
          <dgm:bulletEnabled val="1"/>
        </dgm:presLayoutVars>
      </dgm:prSet>
      <dgm:spPr/>
    </dgm:pt>
    <dgm:pt modelId="{2390CA05-489B-4AE5-B469-F59DA226C299}" type="pres">
      <dgm:prSet presAssocID="{29A52637-7340-42A0-BA94-5B7AF342362B}" presName="sibTrans" presStyleCnt="0"/>
      <dgm:spPr/>
    </dgm:pt>
    <dgm:pt modelId="{18C7A3A3-EABB-456B-AE62-ADC2D208DF61}" type="pres">
      <dgm:prSet presAssocID="{D114DA6B-D512-40D2-A7E1-6D31F89143A9}" presName="composite" presStyleCnt="0"/>
      <dgm:spPr/>
    </dgm:pt>
    <dgm:pt modelId="{E8938D90-C5C1-49D6-9369-518D1B7B75AA}" type="pres">
      <dgm:prSet presAssocID="{D114DA6B-D512-40D2-A7E1-6D31F89143A9}" presName="bentUpArrow1" presStyleLbl="alignImgPlace1" presStyleIdx="1" presStyleCnt="5"/>
      <dgm:spPr/>
    </dgm:pt>
    <dgm:pt modelId="{DBECB7D1-6C27-4382-95E1-6A254D4DF3A8}" type="pres">
      <dgm:prSet presAssocID="{D114DA6B-D512-40D2-A7E1-6D31F89143A9}" presName="ParentText" presStyleLbl="node1" presStyleIdx="1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02B37351-EAAB-413C-9BEC-C50F375547C4}" type="pres">
      <dgm:prSet presAssocID="{D114DA6B-D512-40D2-A7E1-6D31F89143A9}" presName="ChildText" presStyleLbl="revTx" presStyleIdx="1" presStyleCnt="5">
        <dgm:presLayoutVars>
          <dgm:chMax val="0"/>
          <dgm:chPref val="0"/>
          <dgm:bulletEnabled val="1"/>
        </dgm:presLayoutVars>
      </dgm:prSet>
      <dgm:spPr/>
    </dgm:pt>
    <dgm:pt modelId="{A7A5863C-6E93-4727-B9AC-731E1340A1D7}" type="pres">
      <dgm:prSet presAssocID="{70E8C14C-5605-475C-B3F4-D1BE3EA485A2}" presName="sibTrans" presStyleCnt="0"/>
      <dgm:spPr/>
    </dgm:pt>
    <dgm:pt modelId="{4789A812-74A7-4C58-B477-B85818A3D5BC}" type="pres">
      <dgm:prSet presAssocID="{9702D32A-4D89-4A87-AF42-24F40FA5201E}" presName="composite" presStyleCnt="0"/>
      <dgm:spPr/>
    </dgm:pt>
    <dgm:pt modelId="{4F493A66-B9FB-4833-A198-5238CF0FC51D}" type="pres">
      <dgm:prSet presAssocID="{9702D32A-4D89-4A87-AF42-24F40FA5201E}" presName="bentUpArrow1" presStyleLbl="alignImgPlace1" presStyleIdx="2" presStyleCnt="5"/>
      <dgm:spPr/>
    </dgm:pt>
    <dgm:pt modelId="{4A3E8CB3-EBD7-48C6-AA58-7226C805E7B3}" type="pres">
      <dgm:prSet presAssocID="{9702D32A-4D89-4A87-AF42-24F40FA5201E}" presName="ParentText" presStyleLbl="node1" presStyleIdx="2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F58EE575-F457-4EC2-9B42-03A61CC42259}" type="pres">
      <dgm:prSet presAssocID="{9702D32A-4D89-4A87-AF42-24F40FA5201E}" presName="ChildText" presStyleLbl="revTx" presStyleIdx="2" presStyleCnt="5">
        <dgm:presLayoutVars>
          <dgm:chMax val="0"/>
          <dgm:chPref val="0"/>
          <dgm:bulletEnabled val="1"/>
        </dgm:presLayoutVars>
      </dgm:prSet>
      <dgm:spPr/>
    </dgm:pt>
    <dgm:pt modelId="{4AE11D2C-ED83-48C1-8BAA-1ED9A1DCBA5E}" type="pres">
      <dgm:prSet presAssocID="{BDB002BB-2700-432E-93A8-9937434B07A9}" presName="sibTrans" presStyleCnt="0"/>
      <dgm:spPr/>
    </dgm:pt>
    <dgm:pt modelId="{B54B7411-71D8-41CA-96F4-980FB6A0E3BF}" type="pres">
      <dgm:prSet presAssocID="{FDBAD451-9C58-42CA-91AB-16818FB688F2}" presName="composite" presStyleCnt="0"/>
      <dgm:spPr/>
    </dgm:pt>
    <dgm:pt modelId="{890E13E0-4C61-4EE8-A12C-245088BDC87F}" type="pres">
      <dgm:prSet presAssocID="{FDBAD451-9C58-42CA-91AB-16818FB688F2}" presName="bentUpArrow1" presStyleLbl="alignImgPlace1" presStyleIdx="3" presStyleCnt="5"/>
      <dgm:spPr/>
    </dgm:pt>
    <dgm:pt modelId="{3E5821E5-B754-45F3-9797-7BB86376F5B3}" type="pres">
      <dgm:prSet presAssocID="{FDBAD451-9C58-42CA-91AB-16818FB688F2}" presName="ParentText" presStyleLbl="node1" presStyleIdx="3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F0284499-8EA5-4208-A7A1-5F28F5495669}" type="pres">
      <dgm:prSet presAssocID="{FDBAD451-9C58-42CA-91AB-16818FB688F2}" presName="ChildText" presStyleLbl="revTx" presStyleIdx="3" presStyleCnt="5">
        <dgm:presLayoutVars>
          <dgm:chMax val="0"/>
          <dgm:chPref val="0"/>
          <dgm:bulletEnabled val="1"/>
        </dgm:presLayoutVars>
      </dgm:prSet>
      <dgm:spPr/>
    </dgm:pt>
    <dgm:pt modelId="{A2D10FBA-804A-453F-8E24-5B560FF9E865}" type="pres">
      <dgm:prSet presAssocID="{7993E163-635E-4CE9-8023-AD7A25F9F1E8}" presName="sibTrans" presStyleCnt="0"/>
      <dgm:spPr/>
    </dgm:pt>
    <dgm:pt modelId="{1EF95261-4526-46EE-A8AD-E7A5297D247D}" type="pres">
      <dgm:prSet presAssocID="{606B7E3A-ED15-4CBF-A8B5-084F44DE47B6}" presName="composite" presStyleCnt="0"/>
      <dgm:spPr/>
    </dgm:pt>
    <dgm:pt modelId="{200AFA04-229D-4119-98E0-C73E4C2A2DB7}" type="pres">
      <dgm:prSet presAssocID="{606B7E3A-ED15-4CBF-A8B5-084F44DE47B6}" presName="bentUpArrow1" presStyleLbl="alignImgPlace1" presStyleIdx="4" presStyleCnt="5"/>
      <dgm:spPr/>
    </dgm:pt>
    <dgm:pt modelId="{57E999AE-52E5-47CD-96DE-37CFA7A8F4FB}" type="pres">
      <dgm:prSet presAssocID="{606B7E3A-ED15-4CBF-A8B5-084F44DE47B6}" presName="ParentText" presStyleLbl="node1" presStyleIdx="4" presStyleCnt="6" custScaleX="222427" custScaleY="94273">
        <dgm:presLayoutVars>
          <dgm:chMax val="1"/>
          <dgm:chPref val="1"/>
          <dgm:bulletEnabled val="1"/>
        </dgm:presLayoutVars>
      </dgm:prSet>
      <dgm:spPr/>
    </dgm:pt>
    <dgm:pt modelId="{D0381662-9BD9-4E1D-AEDC-C7C5001C46BB}" type="pres">
      <dgm:prSet presAssocID="{606B7E3A-ED15-4CBF-A8B5-084F44DE47B6}" presName="ChildText" presStyleLbl="revTx" presStyleIdx="4" presStyleCnt="5">
        <dgm:presLayoutVars>
          <dgm:chMax val="0"/>
          <dgm:chPref val="0"/>
          <dgm:bulletEnabled val="1"/>
        </dgm:presLayoutVars>
      </dgm:prSet>
      <dgm:spPr/>
    </dgm:pt>
    <dgm:pt modelId="{1D3EED7A-40D0-480C-B98B-7C09CAA1589A}" type="pres">
      <dgm:prSet presAssocID="{F2F0F3CB-78CC-4B98-AF14-5F9C902B766E}" presName="sibTrans" presStyleCnt="0"/>
      <dgm:spPr/>
    </dgm:pt>
    <dgm:pt modelId="{8FE45D5D-C713-41F3-B59A-575423F8AFEB}" type="pres">
      <dgm:prSet presAssocID="{97902DD5-0ED7-4EB0-B3C0-505A0F866896}" presName="composite" presStyleCnt="0"/>
      <dgm:spPr/>
    </dgm:pt>
    <dgm:pt modelId="{A9514D8D-8E1B-460D-AAF0-63E53EBC31A0}" type="pres">
      <dgm:prSet presAssocID="{97902DD5-0ED7-4EB0-B3C0-505A0F866896}" presName="ParentText" presStyleLbl="node1" presStyleIdx="5" presStyleCnt="6" custScaleX="222427" custScaleY="94273">
        <dgm:presLayoutVars>
          <dgm:chMax val="1"/>
          <dgm:chPref val="1"/>
          <dgm:bulletEnabled val="1"/>
        </dgm:presLayoutVars>
      </dgm:prSet>
      <dgm:spPr/>
    </dgm:pt>
  </dgm:ptLst>
  <dgm:cxnLst>
    <dgm:cxn modelId="{C94DA714-B1C8-437F-B97E-BBFEB9181E8D}" type="presOf" srcId="{C54665E9-D174-40F9-935E-AA6886921371}" destId="{3222AD7E-93BF-42A2-A92F-5A17B3A028C1}" srcOrd="0" destOrd="0" presId="urn:microsoft.com/office/officeart/2005/8/layout/StepDownProcess"/>
    <dgm:cxn modelId="{43AB0A28-E84D-4A2B-87C3-AC761D58492F}" type="presOf" srcId="{3971C2C9-5161-48E1-BA74-88C9450AE083}" destId="{F58EE575-F457-4EC2-9B42-03A61CC42259}" srcOrd="0" destOrd="0" presId="urn:microsoft.com/office/officeart/2005/8/layout/StepDownProcess"/>
    <dgm:cxn modelId="{86F9265C-D2C3-4FEC-A420-AD96B862DAE4}" srcId="{6CAB0D0A-0553-491F-A241-C5D2535C9337}" destId="{D114DA6B-D512-40D2-A7E1-6D31F89143A9}" srcOrd="1" destOrd="0" parTransId="{A35E008B-E6BF-4F26-A638-796347DC1BF7}" sibTransId="{70E8C14C-5605-475C-B3F4-D1BE3EA485A2}"/>
    <dgm:cxn modelId="{5E339264-EEFA-4437-BA8D-70C19AA0E4A7}" type="presOf" srcId="{FDBAD451-9C58-42CA-91AB-16818FB688F2}" destId="{3E5821E5-B754-45F3-9797-7BB86376F5B3}" srcOrd="0" destOrd="0" presId="urn:microsoft.com/office/officeart/2005/8/layout/StepDownProcess"/>
    <dgm:cxn modelId="{283ACC45-6D58-469D-98F9-B744B3B41280}" srcId="{6CAB0D0A-0553-491F-A241-C5D2535C9337}" destId="{FDBAD451-9C58-42CA-91AB-16818FB688F2}" srcOrd="3" destOrd="0" parTransId="{72378F35-FD0D-4858-8C12-EB465DAD1D66}" sibTransId="{7993E163-635E-4CE9-8023-AD7A25F9F1E8}"/>
    <dgm:cxn modelId="{7DD5896C-5259-4657-A028-48149AE0E9CA}" type="presOf" srcId="{97902DD5-0ED7-4EB0-B3C0-505A0F866896}" destId="{A9514D8D-8E1B-460D-AAF0-63E53EBC31A0}" srcOrd="0" destOrd="0" presId="urn:microsoft.com/office/officeart/2005/8/layout/StepDownProcess"/>
    <dgm:cxn modelId="{8439EA6C-21C2-497D-8FC4-98A1F4E57648}" srcId="{6CAB0D0A-0553-491F-A241-C5D2535C9337}" destId="{606B7E3A-ED15-4CBF-A8B5-084F44DE47B6}" srcOrd="4" destOrd="0" parTransId="{733414EB-DFC2-41D4-8D0C-5E0D0F2CB083}" sibTransId="{F2F0F3CB-78CC-4B98-AF14-5F9C902B766E}"/>
    <dgm:cxn modelId="{9383C26F-E54B-4B8D-8CB8-39642D3051DA}" srcId="{D114DA6B-D512-40D2-A7E1-6D31F89143A9}" destId="{6050D768-1B6C-4C23-A07D-0FD1DF62524F}" srcOrd="0" destOrd="0" parTransId="{95B45ADB-75D0-4FBD-9374-A7085EB6033D}" sibTransId="{D9DE8B1B-E24D-4C43-89D5-FF483550BBA8}"/>
    <dgm:cxn modelId="{F768F34F-607A-4957-A021-FF8ABAD42F52}" type="presOf" srcId="{9702D32A-4D89-4A87-AF42-24F40FA5201E}" destId="{4A3E8CB3-EBD7-48C6-AA58-7226C805E7B3}" srcOrd="0" destOrd="0" presId="urn:microsoft.com/office/officeart/2005/8/layout/StepDownProcess"/>
    <dgm:cxn modelId="{254F4050-48A5-411D-807B-3C59F26FE644}" srcId="{9702D32A-4D89-4A87-AF42-24F40FA5201E}" destId="{3971C2C9-5161-48E1-BA74-88C9450AE083}" srcOrd="0" destOrd="0" parTransId="{B61ADF1C-1F05-48C0-A954-DA151530AD88}" sibTransId="{EB2CCF5C-35EA-4E84-B371-2114AE2B7493}"/>
    <dgm:cxn modelId="{AB8E8B50-0806-45E5-9702-64810FFE7552}" srcId="{6CAB0D0A-0553-491F-A241-C5D2535C9337}" destId="{9702D32A-4D89-4A87-AF42-24F40FA5201E}" srcOrd="2" destOrd="0" parTransId="{5B3F3EA0-5FFA-4A8E-A1A5-09B70F6D9C27}" sibTransId="{BDB002BB-2700-432E-93A8-9937434B07A9}"/>
    <dgm:cxn modelId="{99D6A873-3F95-4973-8300-5E69235490AB}" srcId="{6CAB0D0A-0553-491F-A241-C5D2535C9337}" destId="{C54665E9-D174-40F9-935E-AA6886921371}" srcOrd="0" destOrd="0" parTransId="{85AEB2B3-3AA4-4CD2-A2F6-6DF737A6BAE7}" sibTransId="{29A52637-7340-42A0-BA94-5B7AF342362B}"/>
    <dgm:cxn modelId="{63DDD795-2615-4335-A6AB-4314B1A18751}" type="presOf" srcId="{C340DB21-FEB3-40FD-95A8-1766922CCBF2}" destId="{C8560F47-3E1D-4521-99E0-03FB4B4DBF80}" srcOrd="0" destOrd="0" presId="urn:microsoft.com/office/officeart/2005/8/layout/StepDownProcess"/>
    <dgm:cxn modelId="{3E895396-4856-445F-A854-726A93391048}" type="presOf" srcId="{606B7E3A-ED15-4CBF-A8B5-084F44DE47B6}" destId="{57E999AE-52E5-47CD-96DE-37CFA7A8F4FB}" srcOrd="0" destOrd="0" presId="urn:microsoft.com/office/officeart/2005/8/layout/StepDownProcess"/>
    <dgm:cxn modelId="{E406ED9B-FDF9-47DB-B69E-110D17961068}" type="presOf" srcId="{D114DA6B-D512-40D2-A7E1-6D31F89143A9}" destId="{DBECB7D1-6C27-4382-95E1-6A254D4DF3A8}" srcOrd="0" destOrd="0" presId="urn:microsoft.com/office/officeart/2005/8/layout/StepDownProcess"/>
    <dgm:cxn modelId="{3AF53FA7-3497-4192-B6B4-A2755DBF8A80}" srcId="{6CAB0D0A-0553-491F-A241-C5D2535C9337}" destId="{97902DD5-0ED7-4EB0-B3C0-505A0F866896}" srcOrd="5" destOrd="0" parTransId="{DC4B6119-5775-4912-AE4A-35A000077F6C}" sibTransId="{3BE0EB31-9DEC-4F1A-BFC2-EBF9F077F160}"/>
    <dgm:cxn modelId="{F8193EE0-76F4-4698-A7BD-6189D85A4B50}" type="presOf" srcId="{6050D768-1B6C-4C23-A07D-0FD1DF62524F}" destId="{02B37351-EAAB-413C-9BEC-C50F375547C4}" srcOrd="0" destOrd="0" presId="urn:microsoft.com/office/officeart/2005/8/layout/StepDownProcess"/>
    <dgm:cxn modelId="{185995EC-D698-4A66-8675-EF8D644F43A5}" srcId="{C54665E9-D174-40F9-935E-AA6886921371}" destId="{C340DB21-FEB3-40FD-95A8-1766922CCBF2}" srcOrd="0" destOrd="0" parTransId="{38C9B97C-37C2-4790-A3F2-C6C3A688CA95}" sibTransId="{FD708FBC-2067-4D6F-91D9-EDCA0FEC6B92}"/>
    <dgm:cxn modelId="{0613EDEC-410C-4FB3-B56C-D3585B1AEBF5}" type="presOf" srcId="{6CAB0D0A-0553-491F-A241-C5D2535C9337}" destId="{A1CC5D6F-FDC5-4109-9DF1-32767631AF35}" srcOrd="0" destOrd="0" presId="urn:microsoft.com/office/officeart/2005/8/layout/StepDownProcess"/>
    <dgm:cxn modelId="{F13CEA7C-2934-43A7-A436-FE0EA0B35DCC}" type="presParOf" srcId="{A1CC5D6F-FDC5-4109-9DF1-32767631AF35}" destId="{1825731D-AF1B-4F44-9701-65D52058ABF2}" srcOrd="0" destOrd="0" presId="urn:microsoft.com/office/officeart/2005/8/layout/StepDownProcess"/>
    <dgm:cxn modelId="{5F2173AC-65B2-4B85-8E7D-62BF03E0D29D}" type="presParOf" srcId="{1825731D-AF1B-4F44-9701-65D52058ABF2}" destId="{B28123B3-AD0D-4916-AF17-C9EAE7AFA5A1}" srcOrd="0" destOrd="0" presId="urn:microsoft.com/office/officeart/2005/8/layout/StepDownProcess"/>
    <dgm:cxn modelId="{700025EF-4102-4881-A5E0-9C0776BA607F}" type="presParOf" srcId="{1825731D-AF1B-4F44-9701-65D52058ABF2}" destId="{3222AD7E-93BF-42A2-A92F-5A17B3A028C1}" srcOrd="1" destOrd="0" presId="urn:microsoft.com/office/officeart/2005/8/layout/StepDownProcess"/>
    <dgm:cxn modelId="{7A74994E-CA13-4A41-B25E-9E89F6DAA22B}" type="presParOf" srcId="{1825731D-AF1B-4F44-9701-65D52058ABF2}" destId="{C8560F47-3E1D-4521-99E0-03FB4B4DBF80}" srcOrd="2" destOrd="0" presId="urn:microsoft.com/office/officeart/2005/8/layout/StepDownProcess"/>
    <dgm:cxn modelId="{B164A485-8113-46A2-A2E6-A0E73A5A1F42}" type="presParOf" srcId="{A1CC5D6F-FDC5-4109-9DF1-32767631AF35}" destId="{2390CA05-489B-4AE5-B469-F59DA226C299}" srcOrd="1" destOrd="0" presId="urn:microsoft.com/office/officeart/2005/8/layout/StepDownProcess"/>
    <dgm:cxn modelId="{960335F3-2510-4953-AE2A-D6635339DE05}" type="presParOf" srcId="{A1CC5D6F-FDC5-4109-9DF1-32767631AF35}" destId="{18C7A3A3-EABB-456B-AE62-ADC2D208DF61}" srcOrd="2" destOrd="0" presId="urn:microsoft.com/office/officeart/2005/8/layout/StepDownProcess"/>
    <dgm:cxn modelId="{8E138C71-F337-4B39-8B40-A112170D29A5}" type="presParOf" srcId="{18C7A3A3-EABB-456B-AE62-ADC2D208DF61}" destId="{E8938D90-C5C1-49D6-9369-518D1B7B75AA}" srcOrd="0" destOrd="0" presId="urn:microsoft.com/office/officeart/2005/8/layout/StepDownProcess"/>
    <dgm:cxn modelId="{B0167780-3BC4-4566-8AAE-EE16090D1DD3}" type="presParOf" srcId="{18C7A3A3-EABB-456B-AE62-ADC2D208DF61}" destId="{DBECB7D1-6C27-4382-95E1-6A254D4DF3A8}" srcOrd="1" destOrd="0" presId="urn:microsoft.com/office/officeart/2005/8/layout/StepDownProcess"/>
    <dgm:cxn modelId="{85656B81-D7F7-4FE2-8347-337EE68D71D1}" type="presParOf" srcId="{18C7A3A3-EABB-456B-AE62-ADC2D208DF61}" destId="{02B37351-EAAB-413C-9BEC-C50F375547C4}" srcOrd="2" destOrd="0" presId="urn:microsoft.com/office/officeart/2005/8/layout/StepDownProcess"/>
    <dgm:cxn modelId="{3CA8BC7A-7EA3-47ED-B2BF-ADCD464404BA}" type="presParOf" srcId="{A1CC5D6F-FDC5-4109-9DF1-32767631AF35}" destId="{A7A5863C-6E93-4727-B9AC-731E1340A1D7}" srcOrd="3" destOrd="0" presId="urn:microsoft.com/office/officeart/2005/8/layout/StepDownProcess"/>
    <dgm:cxn modelId="{0BAB1F0A-1B38-4BBA-8D76-0A1412A20564}" type="presParOf" srcId="{A1CC5D6F-FDC5-4109-9DF1-32767631AF35}" destId="{4789A812-74A7-4C58-B477-B85818A3D5BC}" srcOrd="4" destOrd="0" presId="urn:microsoft.com/office/officeart/2005/8/layout/StepDownProcess"/>
    <dgm:cxn modelId="{1433AB15-490C-4098-BE9C-C5C24722416A}" type="presParOf" srcId="{4789A812-74A7-4C58-B477-B85818A3D5BC}" destId="{4F493A66-B9FB-4833-A198-5238CF0FC51D}" srcOrd="0" destOrd="0" presId="urn:microsoft.com/office/officeart/2005/8/layout/StepDownProcess"/>
    <dgm:cxn modelId="{89C8223C-3131-46F5-8E0F-D16D37DBC210}" type="presParOf" srcId="{4789A812-74A7-4C58-B477-B85818A3D5BC}" destId="{4A3E8CB3-EBD7-48C6-AA58-7226C805E7B3}" srcOrd="1" destOrd="0" presId="urn:microsoft.com/office/officeart/2005/8/layout/StepDownProcess"/>
    <dgm:cxn modelId="{93055F46-86AB-4256-9307-AE5FD6059DC9}" type="presParOf" srcId="{4789A812-74A7-4C58-B477-B85818A3D5BC}" destId="{F58EE575-F457-4EC2-9B42-03A61CC42259}" srcOrd="2" destOrd="0" presId="urn:microsoft.com/office/officeart/2005/8/layout/StepDownProcess"/>
    <dgm:cxn modelId="{D4A341A5-8BBA-4C07-A072-700F26E79C1B}" type="presParOf" srcId="{A1CC5D6F-FDC5-4109-9DF1-32767631AF35}" destId="{4AE11D2C-ED83-48C1-8BAA-1ED9A1DCBA5E}" srcOrd="5" destOrd="0" presId="urn:microsoft.com/office/officeart/2005/8/layout/StepDownProcess"/>
    <dgm:cxn modelId="{49C2D39F-68FB-4D07-ABF2-A221B7A748C4}" type="presParOf" srcId="{A1CC5D6F-FDC5-4109-9DF1-32767631AF35}" destId="{B54B7411-71D8-41CA-96F4-980FB6A0E3BF}" srcOrd="6" destOrd="0" presId="urn:microsoft.com/office/officeart/2005/8/layout/StepDownProcess"/>
    <dgm:cxn modelId="{2289F184-1790-495A-9881-25DED60E9611}" type="presParOf" srcId="{B54B7411-71D8-41CA-96F4-980FB6A0E3BF}" destId="{890E13E0-4C61-4EE8-A12C-245088BDC87F}" srcOrd="0" destOrd="0" presId="urn:microsoft.com/office/officeart/2005/8/layout/StepDownProcess"/>
    <dgm:cxn modelId="{1E73C609-C95B-4E4A-8456-CD1C8FAE606E}" type="presParOf" srcId="{B54B7411-71D8-41CA-96F4-980FB6A0E3BF}" destId="{3E5821E5-B754-45F3-9797-7BB86376F5B3}" srcOrd="1" destOrd="0" presId="urn:microsoft.com/office/officeart/2005/8/layout/StepDownProcess"/>
    <dgm:cxn modelId="{21838091-FD3C-4599-9F2A-37C54BC8D3D1}" type="presParOf" srcId="{B54B7411-71D8-41CA-96F4-980FB6A0E3BF}" destId="{F0284499-8EA5-4208-A7A1-5F28F5495669}" srcOrd="2" destOrd="0" presId="urn:microsoft.com/office/officeart/2005/8/layout/StepDownProcess"/>
    <dgm:cxn modelId="{CB5DC1C4-BF72-4F6B-8719-B18902ED3FBE}" type="presParOf" srcId="{A1CC5D6F-FDC5-4109-9DF1-32767631AF35}" destId="{A2D10FBA-804A-453F-8E24-5B560FF9E865}" srcOrd="7" destOrd="0" presId="urn:microsoft.com/office/officeart/2005/8/layout/StepDownProcess"/>
    <dgm:cxn modelId="{1C48FB96-C3CC-4BF5-BD06-8DDE06DDD067}" type="presParOf" srcId="{A1CC5D6F-FDC5-4109-9DF1-32767631AF35}" destId="{1EF95261-4526-46EE-A8AD-E7A5297D247D}" srcOrd="8" destOrd="0" presId="urn:microsoft.com/office/officeart/2005/8/layout/StepDownProcess"/>
    <dgm:cxn modelId="{73339049-2D4F-455E-8119-FF1F29D2F0C3}" type="presParOf" srcId="{1EF95261-4526-46EE-A8AD-E7A5297D247D}" destId="{200AFA04-229D-4119-98E0-C73E4C2A2DB7}" srcOrd="0" destOrd="0" presId="urn:microsoft.com/office/officeart/2005/8/layout/StepDownProcess"/>
    <dgm:cxn modelId="{3432677A-175F-4ECE-9901-9F61C1C3BE61}" type="presParOf" srcId="{1EF95261-4526-46EE-A8AD-E7A5297D247D}" destId="{57E999AE-52E5-47CD-96DE-37CFA7A8F4FB}" srcOrd="1" destOrd="0" presId="urn:microsoft.com/office/officeart/2005/8/layout/StepDownProcess"/>
    <dgm:cxn modelId="{4B949A05-B3A7-45B9-8185-14E9F8F9EC26}" type="presParOf" srcId="{1EF95261-4526-46EE-A8AD-E7A5297D247D}" destId="{D0381662-9BD9-4E1D-AEDC-C7C5001C46BB}" srcOrd="2" destOrd="0" presId="urn:microsoft.com/office/officeart/2005/8/layout/StepDownProcess"/>
    <dgm:cxn modelId="{1888098D-E232-4421-ADB7-46EABD9E447D}" type="presParOf" srcId="{A1CC5D6F-FDC5-4109-9DF1-32767631AF35}" destId="{1D3EED7A-40D0-480C-B98B-7C09CAA1589A}" srcOrd="9" destOrd="0" presId="urn:microsoft.com/office/officeart/2005/8/layout/StepDownProcess"/>
    <dgm:cxn modelId="{674D92A5-92C5-429D-8FD1-9C56EEA5AE3D}" type="presParOf" srcId="{A1CC5D6F-FDC5-4109-9DF1-32767631AF35}" destId="{8FE45D5D-C713-41F3-B59A-575423F8AFEB}" srcOrd="10" destOrd="0" presId="urn:microsoft.com/office/officeart/2005/8/layout/StepDownProcess"/>
    <dgm:cxn modelId="{7739BE77-2E22-4698-862B-FC0ECCB8229F}" type="presParOf" srcId="{8FE45D5D-C713-41F3-B59A-575423F8AFEB}" destId="{A9514D8D-8E1B-460D-AAF0-63E53EBC31A0}" srcOrd="0" destOrd="0" presId="urn:microsoft.com/office/officeart/2005/8/layout/StepDown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C418D58-8958-4A65-9947-05EFC79C31A3}">
      <dsp:nvSpPr>
        <dsp:cNvPr id="0" name=""/>
        <dsp:cNvSpPr/>
      </dsp:nvSpPr>
      <dsp:spPr>
        <a:xfrm>
          <a:off x="2816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Hiring Cost Issue</a:t>
          </a:r>
          <a:endParaRPr lang="LID4096" sz="2800" kern="1200" dirty="0"/>
        </a:p>
      </dsp:txBody>
      <dsp:txXfrm>
        <a:off x="2816" y="347019"/>
        <a:ext cx="2234480" cy="1340688"/>
      </dsp:txXfrm>
    </dsp:sp>
    <dsp:sp modelId="{78EA963E-D276-494C-BF6A-B4219DC001A9}">
      <dsp:nvSpPr>
        <dsp:cNvPr id="0" name=""/>
        <dsp:cNvSpPr/>
      </dsp:nvSpPr>
      <dsp:spPr>
        <a:xfrm>
          <a:off x="2460745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Our Solution</a:t>
          </a:r>
          <a:endParaRPr lang="LID4096" sz="2800" kern="1200" dirty="0"/>
        </a:p>
      </dsp:txBody>
      <dsp:txXfrm>
        <a:off x="2460745" y="347019"/>
        <a:ext cx="2234480" cy="1340688"/>
      </dsp:txXfrm>
    </dsp:sp>
    <dsp:sp modelId="{BE7AC38C-CB5A-47E0-BE31-51FA2EE85B96}">
      <dsp:nvSpPr>
        <dsp:cNvPr id="0" name=""/>
        <dsp:cNvSpPr/>
      </dsp:nvSpPr>
      <dsp:spPr>
        <a:xfrm>
          <a:off x="4918674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Use Case: Adzuna</a:t>
          </a:r>
          <a:endParaRPr lang="LID4096" sz="2800" kern="1200" dirty="0"/>
        </a:p>
      </dsp:txBody>
      <dsp:txXfrm>
        <a:off x="4918674" y="347019"/>
        <a:ext cx="2234480" cy="1340688"/>
      </dsp:txXfrm>
    </dsp:sp>
    <dsp:sp modelId="{96E49C15-DDB2-4A8C-8D9F-AA65B8421D59}">
      <dsp:nvSpPr>
        <dsp:cNvPr id="0" name=""/>
        <dsp:cNvSpPr/>
      </dsp:nvSpPr>
      <dsp:spPr>
        <a:xfrm>
          <a:off x="7376602" y="347019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Teck </a:t>
          </a:r>
          <a:r>
            <a:rPr lang="en-US" sz="2800" kern="1200" dirty="0"/>
            <a:t>Stack</a:t>
          </a:r>
          <a:endParaRPr lang="LID4096" sz="2800" kern="1200" dirty="0"/>
        </a:p>
      </dsp:txBody>
      <dsp:txXfrm>
        <a:off x="7376602" y="347019"/>
        <a:ext cx="2234480" cy="1340688"/>
      </dsp:txXfrm>
    </dsp:sp>
    <dsp:sp modelId="{4C393A46-B231-4AAA-A77F-0C5A287F8ABA}">
      <dsp:nvSpPr>
        <dsp:cNvPr id="0" name=""/>
        <dsp:cNvSpPr/>
      </dsp:nvSpPr>
      <dsp:spPr>
        <a:xfrm>
          <a:off x="2816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Data Flow</a:t>
          </a:r>
          <a:endParaRPr lang="LID4096" sz="2800" kern="1200" dirty="0"/>
        </a:p>
      </dsp:txBody>
      <dsp:txXfrm>
        <a:off x="2816" y="1911155"/>
        <a:ext cx="2234480" cy="1340688"/>
      </dsp:txXfrm>
    </dsp:sp>
    <dsp:sp modelId="{332F6C19-12B4-42FF-B7DB-DD1CA98FF258}">
      <dsp:nvSpPr>
        <dsp:cNvPr id="0" name=""/>
        <dsp:cNvSpPr/>
      </dsp:nvSpPr>
      <dsp:spPr>
        <a:xfrm>
          <a:off x="2460745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ETL</a:t>
          </a:r>
          <a:endParaRPr lang="LID4096" sz="2800" kern="1200" dirty="0"/>
        </a:p>
      </dsp:txBody>
      <dsp:txXfrm>
        <a:off x="2460745" y="1911155"/>
        <a:ext cx="2234480" cy="1340688"/>
      </dsp:txXfrm>
    </dsp:sp>
    <dsp:sp modelId="{E59188D5-7F87-4A2A-B027-A3BB8216CE69}">
      <dsp:nvSpPr>
        <dsp:cNvPr id="0" name=""/>
        <dsp:cNvSpPr/>
      </dsp:nvSpPr>
      <dsp:spPr>
        <a:xfrm>
          <a:off x="4918674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Orchestration</a:t>
          </a:r>
          <a:endParaRPr lang="LID4096" sz="2800" kern="1200" dirty="0"/>
        </a:p>
      </dsp:txBody>
      <dsp:txXfrm>
        <a:off x="4918674" y="1911155"/>
        <a:ext cx="2234480" cy="1340688"/>
      </dsp:txXfrm>
    </dsp:sp>
    <dsp:sp modelId="{5A3954BD-11B9-418F-8E12-2397338C84B4}">
      <dsp:nvSpPr>
        <dsp:cNvPr id="0" name=""/>
        <dsp:cNvSpPr/>
      </dsp:nvSpPr>
      <dsp:spPr>
        <a:xfrm>
          <a:off x="7376602" y="1911155"/>
          <a:ext cx="2234480" cy="1340688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Presentation</a:t>
          </a:r>
          <a:endParaRPr lang="LID4096" sz="2800" kern="1200" dirty="0"/>
        </a:p>
      </dsp:txBody>
      <dsp:txXfrm>
        <a:off x="7376602" y="1911155"/>
        <a:ext cx="2234480" cy="134068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28123B3-AD0D-4916-AF17-C9EAE7AFA5A1}">
      <dsp:nvSpPr>
        <dsp:cNvPr id="0" name=""/>
        <dsp:cNvSpPr/>
      </dsp:nvSpPr>
      <dsp:spPr>
        <a:xfrm rot="5400000">
          <a:off x="2811179" y="686844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22AD7E-93BF-42A2-A92F-5A17B3A028C1}">
      <dsp:nvSpPr>
        <dsp:cNvPr id="0" name=""/>
        <dsp:cNvSpPr/>
      </dsp:nvSpPr>
      <dsp:spPr>
        <a:xfrm>
          <a:off x="2022428" y="32434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0</a:t>
          </a:r>
          <a:r>
            <a:rPr lang="en-GB" sz="1200" kern="1200" dirty="0"/>
            <a:t>: Extract raw job ads → S3</a:t>
          </a:r>
          <a:endParaRPr lang="LID4096" sz="1200" kern="1200" dirty="0"/>
        </a:p>
      </dsp:txBody>
      <dsp:txXfrm>
        <a:off x="2055452" y="65458"/>
        <a:ext cx="2213814" cy="610325"/>
      </dsp:txXfrm>
    </dsp:sp>
    <dsp:sp modelId="{C8560F47-3E1D-4521-99E0-03FB4B4DBF80}">
      <dsp:nvSpPr>
        <dsp:cNvPr id="0" name=""/>
        <dsp:cNvSpPr/>
      </dsp:nvSpPr>
      <dsp:spPr>
        <a:xfrm>
          <a:off x="3674856" y="80316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1500" kern="1200" dirty="0"/>
        </a:p>
      </dsp:txBody>
      <dsp:txXfrm>
        <a:off x="3674856" y="80316"/>
        <a:ext cx="745482" cy="579884"/>
      </dsp:txXfrm>
    </dsp:sp>
    <dsp:sp modelId="{E8938D90-C5C1-49D6-9369-518D1B7B75AA}">
      <dsp:nvSpPr>
        <dsp:cNvPr id="0" name=""/>
        <dsp:cNvSpPr/>
      </dsp:nvSpPr>
      <dsp:spPr>
        <a:xfrm rot="5400000">
          <a:off x="3962176" y="1472246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ECB7D1-6C27-4382-95E1-6A254D4DF3A8}">
      <dsp:nvSpPr>
        <dsp:cNvPr id="0" name=""/>
        <dsp:cNvSpPr/>
      </dsp:nvSpPr>
      <dsp:spPr>
        <a:xfrm>
          <a:off x="3173425" y="817836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1</a:t>
          </a:r>
          <a:r>
            <a:rPr lang="en-GB" sz="1200" kern="1200" dirty="0"/>
            <a:t>: Clean schema, rename, reformat</a:t>
          </a:r>
          <a:endParaRPr lang="LID4096" sz="1200" kern="1200" dirty="0"/>
        </a:p>
      </dsp:txBody>
      <dsp:txXfrm>
        <a:off x="3206449" y="850860"/>
        <a:ext cx="2213814" cy="610325"/>
      </dsp:txXfrm>
    </dsp:sp>
    <dsp:sp modelId="{02B37351-EAAB-413C-9BEC-C50F375547C4}">
      <dsp:nvSpPr>
        <dsp:cNvPr id="0" name=""/>
        <dsp:cNvSpPr/>
      </dsp:nvSpPr>
      <dsp:spPr>
        <a:xfrm>
          <a:off x="4825853" y="865718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1500" kern="1200"/>
        </a:p>
      </dsp:txBody>
      <dsp:txXfrm>
        <a:off x="4825853" y="865718"/>
        <a:ext cx="745482" cy="579884"/>
      </dsp:txXfrm>
    </dsp:sp>
    <dsp:sp modelId="{4F493A66-B9FB-4833-A198-5238CF0FC51D}">
      <dsp:nvSpPr>
        <dsp:cNvPr id="0" name=""/>
        <dsp:cNvSpPr/>
      </dsp:nvSpPr>
      <dsp:spPr>
        <a:xfrm rot="5400000">
          <a:off x="5113173" y="2257648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3E8CB3-EBD7-48C6-AA58-7226C805E7B3}">
      <dsp:nvSpPr>
        <dsp:cNvPr id="0" name=""/>
        <dsp:cNvSpPr/>
      </dsp:nvSpPr>
      <dsp:spPr>
        <a:xfrm>
          <a:off x="4324422" y="1603238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b="1" kern="1200" dirty="0"/>
            <a:t>Stage 2</a:t>
          </a:r>
          <a:r>
            <a:rPr lang="en-US" sz="1200" kern="1200" dirty="0"/>
            <a:t>: Enrich missing locations via </a:t>
          </a:r>
          <a:r>
            <a:rPr lang="en-US" sz="1200" kern="1200" dirty="0" err="1"/>
            <a:t>Nominatim</a:t>
          </a:r>
          <a:endParaRPr lang="LID4096" sz="1200" kern="1200" dirty="0"/>
        </a:p>
      </dsp:txBody>
      <dsp:txXfrm>
        <a:off x="4357446" y="1636262"/>
        <a:ext cx="2213814" cy="610325"/>
      </dsp:txXfrm>
    </dsp:sp>
    <dsp:sp modelId="{F58EE575-F457-4EC2-9B42-03A61CC42259}">
      <dsp:nvSpPr>
        <dsp:cNvPr id="0" name=""/>
        <dsp:cNvSpPr/>
      </dsp:nvSpPr>
      <dsp:spPr>
        <a:xfrm>
          <a:off x="5976850" y="1651120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endParaRPr lang="LID4096" sz="1500" kern="1200" dirty="0"/>
        </a:p>
      </dsp:txBody>
      <dsp:txXfrm>
        <a:off x="5976850" y="1651120"/>
        <a:ext cx="745482" cy="579884"/>
      </dsp:txXfrm>
    </dsp:sp>
    <dsp:sp modelId="{890E13E0-4C61-4EE8-A12C-245088BDC87F}">
      <dsp:nvSpPr>
        <dsp:cNvPr id="0" name=""/>
        <dsp:cNvSpPr/>
      </dsp:nvSpPr>
      <dsp:spPr>
        <a:xfrm rot="5400000">
          <a:off x="6264170" y="3043050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5821E5-B754-45F3-9797-7BB86376F5B3}">
      <dsp:nvSpPr>
        <dsp:cNvPr id="0" name=""/>
        <dsp:cNvSpPr/>
      </dsp:nvSpPr>
      <dsp:spPr>
        <a:xfrm>
          <a:off x="5475419" y="2388641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3</a:t>
          </a:r>
          <a:r>
            <a:rPr lang="en-GB" sz="1200" kern="1200" dirty="0"/>
            <a:t>: Transform data &amp; engineer features</a:t>
          </a:r>
          <a:endParaRPr lang="LID4096" sz="1200" kern="1200" dirty="0"/>
        </a:p>
      </dsp:txBody>
      <dsp:txXfrm>
        <a:off x="5508443" y="2421665"/>
        <a:ext cx="2213814" cy="610325"/>
      </dsp:txXfrm>
    </dsp:sp>
    <dsp:sp modelId="{F0284499-8EA5-4208-A7A1-5F28F5495669}">
      <dsp:nvSpPr>
        <dsp:cNvPr id="0" name=""/>
        <dsp:cNvSpPr/>
      </dsp:nvSpPr>
      <dsp:spPr>
        <a:xfrm>
          <a:off x="7127847" y="2436522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00AFA04-229D-4119-98E0-C73E4C2A2DB7}">
      <dsp:nvSpPr>
        <dsp:cNvPr id="0" name=""/>
        <dsp:cNvSpPr/>
      </dsp:nvSpPr>
      <dsp:spPr>
        <a:xfrm rot="5400000">
          <a:off x="7415167" y="3828453"/>
          <a:ext cx="608878" cy="693186"/>
        </a:xfrm>
        <a:prstGeom prst="bentUpArrow">
          <a:avLst>
            <a:gd name="adj1" fmla="val 32840"/>
            <a:gd name="adj2" fmla="val 25000"/>
            <a:gd name="adj3" fmla="val 3578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7E999AE-52E5-47CD-96DE-37CFA7A8F4FB}">
      <dsp:nvSpPr>
        <dsp:cNvPr id="0" name=""/>
        <dsp:cNvSpPr/>
      </dsp:nvSpPr>
      <dsp:spPr>
        <a:xfrm>
          <a:off x="6626416" y="3174043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4</a:t>
          </a:r>
          <a:r>
            <a:rPr lang="en-GB" sz="1200" kern="1200" dirty="0"/>
            <a:t>: Add initial bid for each ad</a:t>
          </a:r>
          <a:endParaRPr lang="LID4096" sz="1200" kern="1200" dirty="0"/>
        </a:p>
      </dsp:txBody>
      <dsp:txXfrm>
        <a:off x="6659440" y="3207067"/>
        <a:ext cx="2213814" cy="610325"/>
      </dsp:txXfrm>
    </dsp:sp>
    <dsp:sp modelId="{D0381662-9BD9-4E1D-AEDC-C7C5001C46BB}">
      <dsp:nvSpPr>
        <dsp:cNvPr id="0" name=""/>
        <dsp:cNvSpPr/>
      </dsp:nvSpPr>
      <dsp:spPr>
        <a:xfrm>
          <a:off x="8278844" y="3221925"/>
          <a:ext cx="745482" cy="5798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9514D8D-8E1B-460D-AAF0-63E53EBC31A0}">
      <dsp:nvSpPr>
        <dsp:cNvPr id="0" name=""/>
        <dsp:cNvSpPr/>
      </dsp:nvSpPr>
      <dsp:spPr>
        <a:xfrm>
          <a:off x="7777413" y="3959445"/>
          <a:ext cx="2279862" cy="676373"/>
        </a:xfrm>
        <a:prstGeom prst="roundRect">
          <a:avLst>
            <a:gd name="adj" fmla="val 1667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1200" b="1" kern="1200" dirty="0"/>
            <a:t>Stage 5</a:t>
          </a:r>
          <a:r>
            <a:rPr lang="en-GB" sz="1200" kern="1200" dirty="0"/>
            <a:t>: Generate entities: Campaign, Job, Click </a:t>
          </a:r>
          <a:r>
            <a:rPr lang="en-GB" sz="1200" kern="1200" dirty="0">
              <a:sym typeface="Wingdings" panose="05000000000000000000" pitchFamily="2" charset="2"/>
            </a:rPr>
            <a:t>S3</a:t>
          </a:r>
          <a:endParaRPr lang="LID4096" sz="1200" kern="1200" dirty="0"/>
        </a:p>
      </dsp:txBody>
      <dsp:txXfrm>
        <a:off x="7810437" y="3992469"/>
        <a:ext cx="2213814" cy="6103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StepDownProcess">
  <dgm:title val=""/>
  <dgm:desc val=""/>
  <dgm:catLst>
    <dgm:cat type="process" pri="16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60" srcId="0" destId="10" srcOrd="0" destOrd="0"/>
        <dgm:cxn modelId="12" srcId="10" destId="11" srcOrd="0" destOrd="0"/>
        <dgm:cxn modelId="70" srcId="0" destId="20" srcOrd="1" destOrd="0"/>
        <dgm:cxn modelId="22" srcId="20" destId="21" srcOrd="0" destOrd="0"/>
        <dgm:cxn modelId="8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t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t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hoose name="Name3">
      <dgm:if name="Name4" func="var" arg="dir" op="equ" val="norm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if>
      <dgm:else name="Name5">
        <dgm:constrLst>
          <dgm:constr type="alignOff" forName="rootnode" val="0.48"/>
          <dgm:constr type="primFontSz" for="des" forName="ParentText" val="65"/>
          <dgm:constr type="primFontSz" for="des" forName="ChildText" refType="primFontSz" refFor="des" refForName="ParentText" op="lte"/>
          <dgm:constr type="w" for="ch" forName="composite" refType="w"/>
          <dgm:constr type="h" for="ch" forName="composite" refType="h"/>
          <dgm:constr type="sp" refType="h" refFor="ch" refForName="composite" op="equ" fact="-0.38"/>
        </dgm:constrLst>
      </dgm:else>
    </dgm:choose>
    <dgm:forEach name="nodesForEach" axis="ch" ptType="node">
      <dgm:layoutNode name="composite">
        <dgm:alg type="composite">
          <dgm:param type="ar" val="1.2439"/>
        </dgm:alg>
        <dgm:shape xmlns:r="http://schemas.openxmlformats.org/officeDocument/2006/relationships" r:blip="">
          <dgm:adjLst/>
        </dgm:shape>
        <dgm:choose name="Name6">
          <dgm:if name="Name7" func="var" arg="dir" op="equ" val="norm">
            <dgm:constrLst>
              <dgm:constr type="l" for="ch" forName="bentUpArrow1" refType="w" fact="0.0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refFor="ch" refForName="ParentText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refFor="ch" refForName="ParentText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if>
          <dgm:else name="Name8">
            <dgm:constrLst>
              <dgm:constr type="r" for="ch" forName="bentUpArrow1" refType="w" fact="0.97"/>
              <dgm:constr type="t" for="ch" forName="bentUpArrow1" refType="h" fact="0.524"/>
              <dgm:constr type="w" for="ch" forName="bentUpArrow1" refType="w" fact="0.3844"/>
              <dgm:constr type="h" for="ch" forName="bentUpArrow1" refType="h" fact="0.42"/>
              <dgm:constr type="l" for="ch" forName="ParentText" refType="w" fact="0.4316"/>
              <dgm:constr type="t" for="ch" forName="ParentText" refType="h" fact="0"/>
              <dgm:constr type="w" for="ch" forName="ParentText" refType="w" fact="0.5684"/>
              <dgm:constr type="h" for="ch" forName="ParentText" refType="h" fact="0.4949"/>
              <dgm:constr type="l" for="ch" forName="ChildText" refType="w" fact="0"/>
              <dgm:constr type="t" for="ch" forName="ChildText" refType="h" fact="0.05"/>
              <dgm:constr type="w" for="ch" forName="ChildText" refType="w" fact="0.4134"/>
              <dgm:constr type="h" for="ch" forName="ChildText" refType="h" fact="0.4"/>
              <dgm:constr type="l" for="ch" forName="FinalChildText" refType="w" fact="0"/>
              <dgm:constr type="t" for="ch" forName="FinalChildText" refType="h" fact="0.05"/>
              <dgm:constr type="w" for="ch" forName="FinalChildText" refType="w" fact="0.4134"/>
              <dgm:constr type="h" for="ch" forName="FinalChildText" refType="h" fact="0.4"/>
            </dgm:constrLst>
          </dgm:else>
        </dgm:choose>
        <dgm:choose name="Name9">
          <dgm:if name="Name10" axis="followSib" ptType="node" func="cnt" op="gte" val="1">
            <dgm:layoutNode name="bentUpArrow1" styleLbl="alignImgPlace1">
              <dgm:alg type="sp"/>
              <dgm:choose name="Name11">
                <dgm:if name="Name12" func="var" arg="dir" op="equ" val="norm">
                  <dgm:shape xmlns:r="http://schemas.openxmlformats.org/officeDocument/2006/relationships" rot="90" type="bentUpArrow" r:blip="">
                    <dgm:adjLst>
                      <dgm:adj idx="1" val="0.3284"/>
                      <dgm:adj idx="2" val="0.25"/>
                      <dgm:adj idx="3" val="0.3578"/>
                    </dgm:adjLst>
                  </dgm:shape>
                </dgm:if>
                <dgm:else name="Name13">
                  <dgm:shape xmlns:r="http://schemas.openxmlformats.org/officeDocument/2006/relationships" rot="180" type="bentArrow" r:blip="">
                    <dgm:adjLst>
                      <dgm:adj idx="1" val="0.3284"/>
                      <dgm:adj idx="2" val="0.25"/>
                      <dgm:adj idx="3" val="0.3578"/>
                      <dgm:adj idx="4" val="0"/>
                    </dgm:adjLst>
                  </dgm:shape>
                </dgm:else>
              </dgm:choose>
              <dgm:presOf/>
            </dgm:layoutNode>
          </dgm:if>
          <dgm:else name="Name14"/>
        </dgm:choose>
        <dgm:layoutNode name="ParentText" styleLbl="node1">
          <dgm:varLst>
            <dgm:chMax val="1"/>
            <dgm:chPref val="1"/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667"/>
            </dgm:adjLst>
          </dgm:shape>
          <dgm:presOf axis="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15">
          <dgm:if name="Name16" axis="followSib" ptType="node" func="cnt" op="equ" val="0">
            <dgm:choose name="Name17">
              <dgm:if name="Name18" axis="ch" ptType="node" func="cnt" op="gte" val="1">
                <dgm:layoutNode name="FinalChildText" styleLbl="revTx">
                  <dgm:varLst>
                    <dgm:chMax val="0"/>
                    <dgm:chPref val="0"/>
                    <dgm:bulletEnabled val="1"/>
                  </dgm:varLst>
                  <dgm:alg type="tx">
                    <dgm:param type="stBulletLvl" val="1"/>
                    <dgm:param type="txAnchorVertCh" val="mid"/>
                    <dgm:param type="parTxLTRAlign" val="l"/>
                  </dgm:alg>
                  <dgm:shape xmlns:r="http://schemas.openxmlformats.org/officeDocument/2006/relationships" type="rect" r:blip="">
                    <dgm:adjLst/>
                  </dgm:shape>
                  <dgm:presOf axis="des" ptType="node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9"/>
            </dgm:choose>
          </dgm:if>
          <dgm:else name="Name20">
            <dgm:layoutNode name="ChildText" styleLbl="revTx">
              <dgm:varLst>
                <dgm:chMax val="0"/>
                <dgm:chPref val="0"/>
                <dgm:bulletEnabled val="1"/>
              </dgm:varLst>
              <dgm:alg type="tx">
                <dgm:param type="stBulletLvl" val="1"/>
                <dgm:param type="txAnchorVertCh" val="mid"/>
                <dgm:param type="parTxLTRAlign" val="l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else>
        </dgm:choos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284345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78722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347816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5370627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 bwMode="ltGray"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6365907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90132542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027179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484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 bwMode="ltGray"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738202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43792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 bwMode="ltGray"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511567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993469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566045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27894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572362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2373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 bwMode="ltGray"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35606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5F17BD-4D43-48DD-B5F1-3B67DCBEBED9}" type="datetimeFigureOut">
              <a:rPr lang="LID4096" smtClean="0"/>
              <a:t>09/03/2025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64B76D-D14F-4D8C-9314-E4E0077E06F1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69016830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18561A-B175-0BB4-B1D2-9F83571584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HireHeroes</a:t>
            </a:r>
            <a:endParaRPr lang="LID4096" dirty="0"/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449F7E20-7008-3DEB-B497-B0E76749CB7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268382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88C34C-34F6-85AE-66A5-269A06ED8E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85F007-C03B-BE02-811D-C0F9AC4DA0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Orchestration: Glue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D5C92D-4D65-7A73-9619-E9B23D4FD7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Used at the start of the project</a:t>
            </a:r>
          </a:p>
          <a:p>
            <a:r>
              <a:rPr lang="en-GB" dirty="0"/>
              <a:t>Provided serverless orchestration for ETL</a:t>
            </a:r>
          </a:p>
          <a:p>
            <a:r>
              <a:rPr lang="en-GB" dirty="0"/>
              <a:t>No need to manage EC2 servers</a:t>
            </a:r>
          </a:p>
          <a:p>
            <a:r>
              <a:rPr lang="en-GB" dirty="0"/>
              <a:t>Automated data extraction &amp; transformation jobs</a:t>
            </a:r>
          </a:p>
          <a:p>
            <a:r>
              <a:rPr lang="en-GB" dirty="0"/>
              <a:t>Triggered workflows on a daily schedule</a:t>
            </a:r>
          </a:p>
          <a:p>
            <a:r>
              <a:rPr lang="en-GB" dirty="0"/>
              <a:t>Helped build early data pipelines quickly</a:t>
            </a:r>
          </a:p>
          <a:p>
            <a:r>
              <a:rPr lang="en-GB" dirty="0"/>
              <a:t>Ideal for prototyping &amp; cost-efficient setup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4021344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AA2F2-049F-28FE-68AC-394BCA9BFA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19DA52-EA17-6CC5-B26A-23B1F93BA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Orchestration: Airflow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CB6DB-DEC7-EC17-DDC2-70598BEC24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Migrated orchestration from Glue → Airflow</a:t>
            </a:r>
          </a:p>
          <a:p>
            <a:r>
              <a:rPr lang="en-US" dirty="0"/>
              <a:t>Airflow offers flexibility and customization</a:t>
            </a:r>
          </a:p>
          <a:p>
            <a:r>
              <a:rPr lang="en-US" dirty="0"/>
              <a:t>Manages complex, multi-step workflows</a:t>
            </a:r>
          </a:p>
          <a:p>
            <a:r>
              <a:rPr lang="en-US" dirty="0"/>
              <a:t>Better control over retries, dependencies &amp; monitoring</a:t>
            </a:r>
          </a:p>
          <a:p>
            <a:r>
              <a:rPr lang="en-US" dirty="0"/>
              <a:t>Suited for scalable &amp; production-ready pipelines</a:t>
            </a:r>
          </a:p>
          <a:p>
            <a:r>
              <a:rPr lang="en-US" dirty="0"/>
              <a:t>Can integrate multiple data sources &amp; APIs</a:t>
            </a:r>
          </a:p>
          <a:p>
            <a:r>
              <a:rPr lang="en-US" dirty="0"/>
              <a:t>Set up for hypothetical live production environment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5525631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3F560C-6229-3D25-25A1-9CA5EF56D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39098-104A-4085-7600-4E3DFC1B2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Tables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E6E1A4-C717-3A15-0980-AD8E9218B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Defined structured schemas for job data</a:t>
            </a:r>
          </a:p>
          <a:p>
            <a:r>
              <a:rPr lang="en-GB" dirty="0"/>
              <a:t>Enabled querying raw S3 data directly</a:t>
            </a:r>
          </a:p>
          <a:p>
            <a:r>
              <a:rPr lang="en-GB" dirty="0"/>
              <a:t>Served as an intermediate layer before Redshift</a:t>
            </a:r>
          </a:p>
          <a:p>
            <a:r>
              <a:rPr lang="en-GB" dirty="0"/>
              <a:t>Standardized column names, types &amp; partitions</a:t>
            </a:r>
          </a:p>
          <a:p>
            <a:r>
              <a:rPr lang="en-GB" dirty="0"/>
              <a:t>Allowed faster access for transformations</a:t>
            </a:r>
          </a:p>
          <a:p>
            <a:r>
              <a:rPr lang="en-GB" dirty="0"/>
              <a:t>Redshift view built on top of Glue tables</a:t>
            </a:r>
          </a:p>
          <a:p>
            <a:r>
              <a:rPr lang="en-GB" dirty="0"/>
              <a:t>Made campaign analytics more consistent &amp; reliable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56587539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4023D4-90D9-D592-AA86-EBE4EF43CC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FDC72-424B-3E9D-7F23-4339CA77B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MetaBase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CD3786-A71E-10B4-37F4-6DD904359B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Redshift views expose structured job data</a:t>
            </a:r>
          </a:p>
          <a:p>
            <a:r>
              <a:rPr lang="en-US" dirty="0"/>
              <a:t>Metabase connects directly to Redshift</a:t>
            </a:r>
          </a:p>
          <a:p>
            <a:r>
              <a:rPr lang="en-US" dirty="0"/>
              <a:t>Dashboards track campaign traffic &amp; performance</a:t>
            </a:r>
          </a:p>
          <a:p>
            <a:r>
              <a:rPr lang="en-US" dirty="0"/>
              <a:t>Monitor cost per click &amp; cost per applicant</a:t>
            </a:r>
          </a:p>
          <a:p>
            <a:r>
              <a:rPr lang="en-US" dirty="0"/>
              <a:t>Visualize campaign budget utilization</a:t>
            </a:r>
          </a:p>
          <a:p>
            <a:r>
              <a:rPr lang="en-US" dirty="0"/>
              <a:t>Enable reactive campaign adjustments</a:t>
            </a:r>
          </a:p>
          <a:p>
            <a:r>
              <a:rPr lang="en-US" dirty="0"/>
              <a:t>Drive data-informed hiring cost savings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415620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3D691D-8469-BC66-D1CA-8F8A6A0914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4490EE4-10A8-0E82-74D2-A2A3A0D3E2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0587524"/>
              </p:ext>
            </p:extLst>
          </p:nvPr>
        </p:nvGraphicFramePr>
        <p:xfrm>
          <a:off x="681038" y="2336800"/>
          <a:ext cx="9613900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29956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4B010-27D9-38ED-4B7B-1C205B077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Hiring is Expensive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3A9A2-857F-84C5-FB80-847FD4744F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Recruiting large workforces requires heavy ad spend</a:t>
            </a:r>
          </a:p>
          <a:p>
            <a:r>
              <a:rPr lang="en-GB" dirty="0"/>
              <a:t>Job ads must be published across multiple platforms</a:t>
            </a:r>
          </a:p>
          <a:p>
            <a:r>
              <a:rPr lang="en-GB" dirty="0"/>
              <a:t>Costs grow rapidly with high-volume hiring needs</a:t>
            </a:r>
          </a:p>
          <a:p>
            <a:r>
              <a:rPr lang="en-GB" dirty="0"/>
              <a:t>Example: Amazon hiring warehouse workers nationwide</a:t>
            </a:r>
          </a:p>
          <a:p>
            <a:r>
              <a:rPr lang="en-GB" dirty="0"/>
              <a:t>Monthly ad spend can exceed hundreds of thousands</a:t>
            </a:r>
          </a:p>
          <a:p>
            <a:r>
              <a:rPr lang="en-GB" dirty="0"/>
              <a:t>Cost per applicant becomes unpredictable &amp; inefficient</a:t>
            </a:r>
          </a:p>
          <a:p>
            <a:r>
              <a:rPr lang="en-GB" dirty="0"/>
              <a:t>Lack of optimization leads to wasted budget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387830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CB358-42AA-E1BB-0E50-F67A3BC520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82855-6D50-24A3-BD7A-9F1F339F8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Our Solution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EC63E-DD9E-E6FA-63A8-F02479DC77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AI-powered platform for job ad publishing</a:t>
            </a:r>
          </a:p>
          <a:p>
            <a:r>
              <a:rPr lang="en-GB" dirty="0"/>
              <a:t>Smart budget allocation across campaigns</a:t>
            </a:r>
          </a:p>
          <a:p>
            <a:r>
              <a:rPr lang="en-GB" dirty="0"/>
              <a:t>Lower Cost Per Applicant (CPA) through optimization</a:t>
            </a:r>
          </a:p>
          <a:p>
            <a:r>
              <a:rPr lang="en-GB" dirty="0"/>
              <a:t>Campaign budgets are fully and efficiently utilized</a:t>
            </a:r>
          </a:p>
          <a:p>
            <a:r>
              <a:rPr lang="en-GB" dirty="0"/>
              <a:t>Higher reach with reduced spend per applicant</a:t>
            </a:r>
          </a:p>
          <a:p>
            <a:r>
              <a:rPr lang="en-GB" dirty="0"/>
              <a:t>Companies like Amazon save significantly on hiring costs</a:t>
            </a:r>
          </a:p>
          <a:p>
            <a:r>
              <a:rPr lang="en-GB" dirty="0"/>
              <a:t>Scalable solution for enterprises and SMBs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729783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0ED1FF-DE7B-6F89-37A4-734AD81F8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1E9C6-C3A1-6033-CBD5-5FAB30B73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Demonstration: Adzuna Job Board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666E8D-6D46-E3E0-85CA-C9680BD2A5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Adzuna = global job board with millions of listings</a:t>
            </a:r>
          </a:p>
          <a:p>
            <a:r>
              <a:rPr lang="en-GB" dirty="0"/>
              <a:t>Companies publish ads to attract job seekers</a:t>
            </a:r>
          </a:p>
          <a:p>
            <a:r>
              <a:rPr lang="en-GB" dirty="0" err="1"/>
              <a:t>HireHeroes</a:t>
            </a:r>
            <a:r>
              <a:rPr lang="en-GB" dirty="0"/>
              <a:t> integrates directly with </a:t>
            </a:r>
            <a:r>
              <a:rPr lang="en-GB" dirty="0" err="1"/>
              <a:t>Adzuna’s</a:t>
            </a:r>
            <a:r>
              <a:rPr lang="en-GB" dirty="0"/>
              <a:t> API</a:t>
            </a:r>
          </a:p>
          <a:p>
            <a:r>
              <a:rPr lang="en-GB" dirty="0"/>
              <a:t>We detect &amp; manage ads across campaigns</a:t>
            </a:r>
          </a:p>
          <a:p>
            <a:r>
              <a:rPr lang="en-GB" dirty="0"/>
              <a:t>Optimize spend for job ads published there</a:t>
            </a:r>
          </a:p>
          <a:p>
            <a:r>
              <a:rPr lang="en-GB" dirty="0"/>
              <a:t>This is *not* the only platform we support</a:t>
            </a:r>
          </a:p>
          <a:p>
            <a:r>
              <a:rPr lang="en-GB" dirty="0"/>
              <a:t>Other boards can be integrated in the same way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2201562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0392-22E1-396A-0E52-AE76E884F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Adzuna API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C33DF-F8F4-53CD-B511-B3788692F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Extracts live job postings from Adzuna board</a:t>
            </a:r>
          </a:p>
          <a:p>
            <a:r>
              <a:rPr lang="en-GB" dirty="0"/>
              <a:t>Captures job title, salary ranges, description, etc.</a:t>
            </a:r>
          </a:p>
          <a:p>
            <a:r>
              <a:rPr lang="en-GB" dirty="0"/>
              <a:t>Provides contract type &amp; time (full-time/part-time)Collects company &amp; category details</a:t>
            </a:r>
          </a:p>
          <a:p>
            <a:r>
              <a:rPr lang="en-GB" dirty="0"/>
              <a:t>Extracts detailed location (country, state, city, etc.)</a:t>
            </a:r>
          </a:p>
          <a:p>
            <a:r>
              <a:rPr lang="en-GB" dirty="0"/>
              <a:t>Stores geospatial data (latitude/longitude)</a:t>
            </a:r>
          </a:p>
          <a:p>
            <a:r>
              <a:rPr lang="en-GB" dirty="0"/>
              <a:t>Enables us to build structured campaign datasets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6185906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17EB1-60C8-220C-C4FA-63AA71B98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Tech Stack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445F98-5C84-5DD1-8A68-CB25F8E6A7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2"/>
            <a:ext cx="9613861" cy="4096011"/>
          </a:xfrm>
        </p:spPr>
        <p:txBody>
          <a:bodyPr>
            <a:normAutofit/>
          </a:bodyPr>
          <a:lstStyle/>
          <a:p>
            <a:r>
              <a:rPr lang="en-US" b="1" dirty="0"/>
              <a:t>Adzuna API</a:t>
            </a:r>
            <a:r>
              <a:rPr lang="en-US" dirty="0"/>
              <a:t> – Source of live job ads</a:t>
            </a:r>
          </a:p>
          <a:p>
            <a:r>
              <a:rPr lang="en-US" b="1" dirty="0"/>
              <a:t>Python</a:t>
            </a:r>
            <a:r>
              <a:rPr lang="en-US" dirty="0"/>
              <a:t> – Data extraction &amp; processing scripts</a:t>
            </a:r>
          </a:p>
          <a:p>
            <a:r>
              <a:rPr lang="en-US" b="1" dirty="0"/>
              <a:t>Amazon S3</a:t>
            </a:r>
            <a:r>
              <a:rPr lang="en-US" dirty="0"/>
              <a:t> – Storage for raw &amp; processed data</a:t>
            </a:r>
          </a:p>
          <a:p>
            <a:r>
              <a:rPr lang="en-US" b="1" dirty="0" err="1"/>
              <a:t>Nominatim</a:t>
            </a:r>
            <a:r>
              <a:rPr lang="en-US" b="1" dirty="0"/>
              <a:t> API</a:t>
            </a:r>
            <a:r>
              <a:rPr lang="en-US" dirty="0"/>
              <a:t> – Enrich missing location details</a:t>
            </a:r>
          </a:p>
          <a:p>
            <a:r>
              <a:rPr lang="en-US" b="1" dirty="0" err="1"/>
              <a:t>PySpark</a:t>
            </a:r>
            <a:r>
              <a:rPr lang="en-US" dirty="0"/>
              <a:t> – Large-scale data transformation</a:t>
            </a:r>
          </a:p>
          <a:p>
            <a:r>
              <a:rPr lang="en-US" b="1" dirty="0"/>
              <a:t>Amazon Glue</a:t>
            </a:r>
            <a:r>
              <a:rPr lang="en-US" dirty="0"/>
              <a:t> – Schema definition &amp; ETL support</a:t>
            </a:r>
          </a:p>
          <a:p>
            <a:r>
              <a:rPr lang="en-US" b="1" dirty="0"/>
              <a:t>Airflow</a:t>
            </a:r>
            <a:r>
              <a:rPr lang="en-US" dirty="0"/>
              <a:t> – Workflow orchestration &amp; scheduling</a:t>
            </a:r>
          </a:p>
          <a:p>
            <a:r>
              <a:rPr lang="en-US" b="1" dirty="0"/>
              <a:t>Amazon Redshift</a:t>
            </a:r>
            <a:r>
              <a:rPr lang="en-US" dirty="0"/>
              <a:t> – Data warehouse for analytics</a:t>
            </a:r>
          </a:p>
          <a:p>
            <a:r>
              <a:rPr lang="en-US" b="1" dirty="0"/>
              <a:t>Metabase</a:t>
            </a:r>
            <a:r>
              <a:rPr lang="en-US" dirty="0"/>
              <a:t> – Dashboard &amp; campaign insights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1239764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C06C6-0E0A-F93F-1F94-39DAA97EDF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72D6F8-18CF-2463-0AEB-6DA7D99A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Flow</a:t>
            </a:r>
            <a:endParaRPr lang="LID4096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23EFC53-A50D-E82D-3EF9-F29F4FACA2E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321" y="2398013"/>
            <a:ext cx="9730288" cy="3193796"/>
          </a:xfrm>
        </p:spPr>
      </p:pic>
    </p:spTree>
    <p:extLst>
      <p:ext uri="{BB962C8B-B14F-4D97-AF65-F5344CB8AC3E}">
        <p14:creationId xmlns:p14="http://schemas.microsoft.com/office/powerpoint/2010/main" val="13744290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14064E-C16E-77FE-8723-588C61713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ETL</a:t>
            </a:r>
            <a:endParaRPr lang="LID4096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D91AD47F-DAB7-4374-E609-85C9AD638F0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01761556"/>
              </p:ext>
            </p:extLst>
          </p:nvPr>
        </p:nvGraphicFramePr>
        <p:xfrm>
          <a:off x="112295" y="2053389"/>
          <a:ext cx="12079705" cy="46682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914173274"/>
      </p:ext>
    </p:extLst>
  </p:cSld>
  <p:clrMapOvr>
    <a:masterClrMapping/>
  </p:clrMapOvr>
</p:sld>
</file>

<file path=ppt/theme/theme1.xml><?xml version="1.0" encoding="utf-8"?>
<a:theme xmlns:a="http://schemas.openxmlformats.org/drawingml/2006/main" name="Berlin">
  <a:themeElements>
    <a:clrScheme name="Red Violet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Custom 1">
      <a:majorFont>
        <a:latin typeface="Calibri"/>
        <a:ea typeface=""/>
        <a:cs typeface="Tahoma"/>
      </a:majorFont>
      <a:minorFont>
        <a:latin typeface="Calibri"/>
        <a:ea typeface=""/>
        <a:cs typeface="Tahoma"/>
      </a:minorFont>
    </a:fontScheme>
    <a:fmtScheme name="Berli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106000"/>
                <a:satMod val="220000"/>
                <a:lumMod val="140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69000"/>
                <a:hueMod val="88000"/>
                <a:satMod val="16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7D30EEFE-7128-4DE5-8A0D-8D4EF32CB0A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TM04033917[[fn=Berlin]]</Template>
  <TotalTime>80</TotalTime>
  <Words>548</Words>
  <Application>Microsoft Office PowerPoint</Application>
  <PresentationFormat>Widescreen</PresentationFormat>
  <Paragraphs>91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Wingdings</vt:lpstr>
      <vt:lpstr>Berlin</vt:lpstr>
      <vt:lpstr>HireHeroes</vt:lpstr>
      <vt:lpstr>Agenda</vt:lpstr>
      <vt:lpstr>Hiring is Expensive</vt:lpstr>
      <vt:lpstr>Our Solution</vt:lpstr>
      <vt:lpstr>Use Case Demonstration: Adzuna Job Board</vt:lpstr>
      <vt:lpstr>Adzuna API</vt:lpstr>
      <vt:lpstr>Tech Stack</vt:lpstr>
      <vt:lpstr>Flow</vt:lpstr>
      <vt:lpstr>ETL</vt:lpstr>
      <vt:lpstr>Orchestration: Glue</vt:lpstr>
      <vt:lpstr>Orchestration: Airflow</vt:lpstr>
      <vt:lpstr>Glue Tables</vt:lpstr>
      <vt:lpstr>MetaBase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Matan Tsour</dc:creator>
  <cp:lastModifiedBy>Matan Tsour</cp:lastModifiedBy>
  <cp:revision>8</cp:revision>
  <dcterms:created xsi:type="dcterms:W3CDTF">2025-09-03T17:12:55Z</dcterms:created>
  <dcterms:modified xsi:type="dcterms:W3CDTF">2025-09-03T18:33:47Z</dcterms:modified>
</cp:coreProperties>
</file>