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8" r:id="rId3"/>
    <p:sldId id="257" r:id="rId4"/>
    <p:sldId id="259" r:id="rId5"/>
    <p:sldId id="274" r:id="rId6"/>
    <p:sldId id="275" r:id="rId7"/>
    <p:sldId id="269" r:id="rId8"/>
    <p:sldId id="262" r:id="rId9"/>
    <p:sldId id="260" r:id="rId10"/>
    <p:sldId id="261" r:id="rId11"/>
    <p:sldId id="263" r:id="rId12"/>
    <p:sldId id="266" r:id="rId13"/>
    <p:sldId id="264" r:id="rId14"/>
    <p:sldId id="265" r:id="rId15"/>
    <p:sldId id="271" r:id="rId16"/>
    <p:sldId id="272" r:id="rId17"/>
    <p:sldId id="277" r:id="rId18"/>
    <p:sldId id="273" r:id="rId19"/>
    <p:sldId id="26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33779-9CD9-4A4D-87B2-7FE756AFFC9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4D02D74-BA39-444B-B255-F9F1F90DA7BF}">
      <dgm:prSet phldrT="[Text]"/>
      <dgm:spPr/>
      <dgm:t>
        <a:bodyPr/>
        <a:lstStyle/>
        <a:p>
          <a:r>
            <a:rPr lang="en-US" dirty="0"/>
            <a:t>Hiring Cost Issue</a:t>
          </a:r>
          <a:endParaRPr lang="LID4096" dirty="0"/>
        </a:p>
      </dgm:t>
    </dgm:pt>
    <dgm:pt modelId="{C699EC1E-9D4D-4555-9628-020C9DCAE0C8}" type="parTrans" cxnId="{EB8F2A96-E9D7-45BD-91BB-7A0D9668B582}">
      <dgm:prSet/>
      <dgm:spPr/>
      <dgm:t>
        <a:bodyPr/>
        <a:lstStyle/>
        <a:p>
          <a:endParaRPr lang="LID4096"/>
        </a:p>
      </dgm:t>
    </dgm:pt>
    <dgm:pt modelId="{3F6FBE42-5185-48EB-87B4-0FA96E50DB24}" type="sibTrans" cxnId="{EB8F2A96-E9D7-45BD-91BB-7A0D9668B582}">
      <dgm:prSet/>
      <dgm:spPr/>
      <dgm:t>
        <a:bodyPr/>
        <a:lstStyle/>
        <a:p>
          <a:endParaRPr lang="LID4096"/>
        </a:p>
      </dgm:t>
    </dgm:pt>
    <dgm:pt modelId="{B4AC782E-F048-4F99-9744-E6336EE00B86}">
      <dgm:prSet phldrT="[Text]"/>
      <dgm:spPr/>
      <dgm:t>
        <a:bodyPr/>
        <a:lstStyle/>
        <a:p>
          <a:r>
            <a:rPr lang="en-US" dirty="0"/>
            <a:t>Our Solution</a:t>
          </a:r>
          <a:endParaRPr lang="LID4096" dirty="0"/>
        </a:p>
      </dgm:t>
    </dgm:pt>
    <dgm:pt modelId="{578A60F1-0126-4D02-89BA-54FF185941D9}" type="parTrans" cxnId="{0EED3C46-FCAF-4867-953C-9F6C1C98CED9}">
      <dgm:prSet/>
      <dgm:spPr/>
      <dgm:t>
        <a:bodyPr/>
        <a:lstStyle/>
        <a:p>
          <a:endParaRPr lang="LID4096"/>
        </a:p>
      </dgm:t>
    </dgm:pt>
    <dgm:pt modelId="{93CDC103-ED41-4CB8-81C9-3CBE05B3FBFD}" type="sibTrans" cxnId="{0EED3C46-FCAF-4867-953C-9F6C1C98CED9}">
      <dgm:prSet/>
      <dgm:spPr/>
      <dgm:t>
        <a:bodyPr/>
        <a:lstStyle/>
        <a:p>
          <a:endParaRPr lang="LID4096"/>
        </a:p>
      </dgm:t>
    </dgm:pt>
    <dgm:pt modelId="{0369D259-5FC0-4FE4-9F95-0A38AACA9FDA}">
      <dgm:prSet phldrT="[Text]"/>
      <dgm:spPr/>
      <dgm:t>
        <a:bodyPr/>
        <a:lstStyle/>
        <a:p>
          <a:r>
            <a:rPr lang="en-US" dirty="0"/>
            <a:t>Use Case: Adzuna</a:t>
          </a:r>
          <a:endParaRPr lang="LID4096" dirty="0"/>
        </a:p>
      </dgm:t>
    </dgm:pt>
    <dgm:pt modelId="{3DEE40CE-AA25-4DF6-AAB6-95472EB002AA}" type="parTrans" cxnId="{BED8C1F1-5CF7-4C8D-A945-1C86B4C5D930}">
      <dgm:prSet/>
      <dgm:spPr/>
      <dgm:t>
        <a:bodyPr/>
        <a:lstStyle/>
        <a:p>
          <a:endParaRPr lang="LID4096"/>
        </a:p>
      </dgm:t>
    </dgm:pt>
    <dgm:pt modelId="{27215CD6-022E-4AA7-83AD-6E1A282DBF03}" type="sibTrans" cxnId="{BED8C1F1-5CF7-4C8D-A945-1C86B4C5D930}">
      <dgm:prSet/>
      <dgm:spPr/>
      <dgm:t>
        <a:bodyPr/>
        <a:lstStyle/>
        <a:p>
          <a:endParaRPr lang="LID4096"/>
        </a:p>
      </dgm:t>
    </dgm:pt>
    <dgm:pt modelId="{EB96D72B-A5E6-4754-919E-F34335361ACE}">
      <dgm:prSet phldrT="[Text]"/>
      <dgm:spPr/>
      <dgm:t>
        <a:bodyPr/>
        <a:lstStyle/>
        <a:p>
          <a:r>
            <a:rPr lang="en-US" dirty="0"/>
            <a:t>Teck Flow</a:t>
          </a:r>
          <a:endParaRPr lang="LID4096" dirty="0"/>
        </a:p>
      </dgm:t>
    </dgm:pt>
    <dgm:pt modelId="{13F0E2C1-5DF2-4BE7-8C17-48256D8AA712}" type="parTrans" cxnId="{EB5BF200-59AE-4C4C-89FA-27142BEF7C09}">
      <dgm:prSet/>
      <dgm:spPr/>
      <dgm:t>
        <a:bodyPr/>
        <a:lstStyle/>
        <a:p>
          <a:endParaRPr lang="LID4096"/>
        </a:p>
      </dgm:t>
    </dgm:pt>
    <dgm:pt modelId="{A2F0439F-BB17-45DF-9536-8CBB138A2738}" type="sibTrans" cxnId="{EB5BF200-59AE-4C4C-89FA-27142BEF7C09}">
      <dgm:prSet/>
      <dgm:spPr/>
      <dgm:t>
        <a:bodyPr/>
        <a:lstStyle/>
        <a:p>
          <a:endParaRPr lang="LID4096"/>
        </a:p>
      </dgm:t>
    </dgm:pt>
    <dgm:pt modelId="{8DE53498-8019-4369-BD01-0E088E698C9E}">
      <dgm:prSet phldrT="[Text]"/>
      <dgm:spPr/>
      <dgm:t>
        <a:bodyPr/>
        <a:lstStyle/>
        <a:p>
          <a:r>
            <a:rPr lang="en-US" dirty="0"/>
            <a:t>ETL</a:t>
          </a:r>
          <a:endParaRPr lang="LID4096" dirty="0"/>
        </a:p>
      </dgm:t>
    </dgm:pt>
    <dgm:pt modelId="{1526648B-34E9-4620-9A81-6333A8492AF0}" type="parTrans" cxnId="{F066B478-3364-451E-808E-271D7A638A8C}">
      <dgm:prSet/>
      <dgm:spPr/>
      <dgm:t>
        <a:bodyPr/>
        <a:lstStyle/>
        <a:p>
          <a:endParaRPr lang="LID4096"/>
        </a:p>
      </dgm:t>
    </dgm:pt>
    <dgm:pt modelId="{36C2F2E7-459C-4C37-90DC-DF7F81244DA3}" type="sibTrans" cxnId="{F066B478-3364-451E-808E-271D7A638A8C}">
      <dgm:prSet/>
      <dgm:spPr/>
      <dgm:t>
        <a:bodyPr/>
        <a:lstStyle/>
        <a:p>
          <a:endParaRPr lang="LID4096"/>
        </a:p>
      </dgm:t>
    </dgm:pt>
    <dgm:pt modelId="{A6CF77C5-7771-4417-B4A5-D6A37EC6CFC4}">
      <dgm:prSet phldrT="[Text]"/>
      <dgm:spPr/>
      <dgm:t>
        <a:bodyPr/>
        <a:lstStyle/>
        <a:p>
          <a:r>
            <a:rPr lang="en-US" dirty="0"/>
            <a:t>Teck Stack</a:t>
          </a:r>
          <a:endParaRPr lang="LID4096" dirty="0"/>
        </a:p>
      </dgm:t>
    </dgm:pt>
    <dgm:pt modelId="{3C029EB5-0366-45D5-A465-CEF512C01B56}" type="parTrans" cxnId="{B852C810-5D0B-46C4-9249-5173F46499DB}">
      <dgm:prSet/>
      <dgm:spPr/>
      <dgm:t>
        <a:bodyPr/>
        <a:lstStyle/>
        <a:p>
          <a:endParaRPr lang="LID4096"/>
        </a:p>
      </dgm:t>
    </dgm:pt>
    <dgm:pt modelId="{3F2F20EF-89FA-48E2-A66E-C9BD2F8D3AC6}" type="sibTrans" cxnId="{B852C810-5D0B-46C4-9249-5173F46499DB}">
      <dgm:prSet/>
      <dgm:spPr/>
      <dgm:t>
        <a:bodyPr/>
        <a:lstStyle/>
        <a:p>
          <a:endParaRPr lang="LID4096"/>
        </a:p>
      </dgm:t>
    </dgm:pt>
    <dgm:pt modelId="{D7A78596-78E2-41FE-80B0-80C8D4D8D24C}">
      <dgm:prSet phldrT="[Text]"/>
      <dgm:spPr/>
      <dgm:t>
        <a:bodyPr/>
        <a:lstStyle/>
        <a:p>
          <a:r>
            <a:rPr lang="en-US" dirty="0"/>
            <a:t>Presentation</a:t>
          </a:r>
          <a:endParaRPr lang="LID4096" dirty="0"/>
        </a:p>
      </dgm:t>
    </dgm:pt>
    <dgm:pt modelId="{826BFBF4-CEFA-4697-8EB3-610D60D07C23}" type="parTrans" cxnId="{4AD66C60-DB9B-4EDF-B2E3-E5EA21709AC2}">
      <dgm:prSet/>
      <dgm:spPr/>
      <dgm:t>
        <a:bodyPr/>
        <a:lstStyle/>
        <a:p>
          <a:endParaRPr lang="LID4096"/>
        </a:p>
      </dgm:t>
    </dgm:pt>
    <dgm:pt modelId="{33DF8D86-C9D5-4099-9A5C-240F1A599A3B}" type="sibTrans" cxnId="{4AD66C60-DB9B-4EDF-B2E3-E5EA21709AC2}">
      <dgm:prSet/>
      <dgm:spPr/>
      <dgm:t>
        <a:bodyPr/>
        <a:lstStyle/>
        <a:p>
          <a:endParaRPr lang="LID4096"/>
        </a:p>
      </dgm:t>
    </dgm:pt>
    <dgm:pt modelId="{AA855630-6383-4120-90BF-1613CFED4B0F}">
      <dgm:prSet phldrT="[Text]"/>
      <dgm:spPr/>
      <dgm:t>
        <a:bodyPr/>
        <a:lstStyle/>
        <a:p>
          <a:r>
            <a:rPr lang="en-US" dirty="0"/>
            <a:t>Orchestration</a:t>
          </a:r>
          <a:endParaRPr lang="LID4096" dirty="0"/>
        </a:p>
      </dgm:t>
    </dgm:pt>
    <dgm:pt modelId="{9D3B988E-6AFE-4D35-85D8-600B7BFEA95F}" type="parTrans" cxnId="{2F2B046A-1D8F-49C1-8E05-49DE66972D60}">
      <dgm:prSet/>
      <dgm:spPr/>
      <dgm:t>
        <a:bodyPr/>
        <a:lstStyle/>
        <a:p>
          <a:endParaRPr lang="LID4096"/>
        </a:p>
      </dgm:t>
    </dgm:pt>
    <dgm:pt modelId="{4EBE15A5-D6F2-44FE-B3F2-18258906C4DC}" type="sibTrans" cxnId="{2F2B046A-1D8F-49C1-8E05-49DE66972D60}">
      <dgm:prSet/>
      <dgm:spPr/>
      <dgm:t>
        <a:bodyPr/>
        <a:lstStyle/>
        <a:p>
          <a:endParaRPr lang="LID4096"/>
        </a:p>
      </dgm:t>
    </dgm:pt>
    <dgm:pt modelId="{89508096-49EB-4B00-872D-6C83D1D76527}" type="pres">
      <dgm:prSet presAssocID="{14933779-9CD9-4A4D-87B2-7FE756AFFC9A}" presName="diagram" presStyleCnt="0">
        <dgm:presLayoutVars>
          <dgm:dir/>
          <dgm:resizeHandles val="exact"/>
        </dgm:presLayoutVars>
      </dgm:prSet>
      <dgm:spPr/>
    </dgm:pt>
    <dgm:pt modelId="{FC418D58-8958-4A65-9947-05EFC79C31A3}" type="pres">
      <dgm:prSet presAssocID="{C4D02D74-BA39-444B-B255-F9F1F90DA7BF}" presName="node" presStyleLbl="node1" presStyleIdx="0" presStyleCnt="8">
        <dgm:presLayoutVars>
          <dgm:bulletEnabled val="1"/>
        </dgm:presLayoutVars>
      </dgm:prSet>
      <dgm:spPr/>
    </dgm:pt>
    <dgm:pt modelId="{181D1587-47CA-400E-95A2-7C3FEBD5E8EC}" type="pres">
      <dgm:prSet presAssocID="{3F6FBE42-5185-48EB-87B4-0FA96E50DB24}" presName="sibTrans" presStyleCnt="0"/>
      <dgm:spPr/>
    </dgm:pt>
    <dgm:pt modelId="{78EA963E-D276-494C-BF6A-B4219DC001A9}" type="pres">
      <dgm:prSet presAssocID="{B4AC782E-F048-4F99-9744-E6336EE00B86}" presName="node" presStyleLbl="node1" presStyleIdx="1" presStyleCnt="8">
        <dgm:presLayoutVars>
          <dgm:bulletEnabled val="1"/>
        </dgm:presLayoutVars>
      </dgm:prSet>
      <dgm:spPr/>
    </dgm:pt>
    <dgm:pt modelId="{C660806D-DE13-436A-8DF6-5A27A0BAA0F1}" type="pres">
      <dgm:prSet presAssocID="{93CDC103-ED41-4CB8-81C9-3CBE05B3FBFD}" presName="sibTrans" presStyleCnt="0"/>
      <dgm:spPr/>
    </dgm:pt>
    <dgm:pt modelId="{BE7AC38C-CB5A-47E0-BE31-51FA2EE85B96}" type="pres">
      <dgm:prSet presAssocID="{0369D259-5FC0-4FE4-9F95-0A38AACA9FDA}" presName="node" presStyleLbl="node1" presStyleIdx="2" presStyleCnt="8">
        <dgm:presLayoutVars>
          <dgm:bulletEnabled val="1"/>
        </dgm:presLayoutVars>
      </dgm:prSet>
      <dgm:spPr/>
    </dgm:pt>
    <dgm:pt modelId="{087CB4F1-FF5F-4FB9-AFD0-B6D9EBBEF8DE}" type="pres">
      <dgm:prSet presAssocID="{27215CD6-022E-4AA7-83AD-6E1A282DBF03}" presName="sibTrans" presStyleCnt="0"/>
      <dgm:spPr/>
    </dgm:pt>
    <dgm:pt modelId="{96E49C15-DDB2-4A8C-8D9F-AA65B8421D59}" type="pres">
      <dgm:prSet presAssocID="{A6CF77C5-7771-4417-B4A5-D6A37EC6CFC4}" presName="node" presStyleLbl="node1" presStyleIdx="3" presStyleCnt="8">
        <dgm:presLayoutVars>
          <dgm:bulletEnabled val="1"/>
        </dgm:presLayoutVars>
      </dgm:prSet>
      <dgm:spPr/>
    </dgm:pt>
    <dgm:pt modelId="{06177C9D-D8DC-4F80-B75B-B6943B156EE0}" type="pres">
      <dgm:prSet presAssocID="{3F2F20EF-89FA-48E2-A66E-C9BD2F8D3AC6}" presName="sibTrans" presStyleCnt="0"/>
      <dgm:spPr/>
    </dgm:pt>
    <dgm:pt modelId="{4C393A46-B231-4AAA-A77F-0C5A287F8ABA}" type="pres">
      <dgm:prSet presAssocID="{EB96D72B-A5E6-4754-919E-F34335361ACE}" presName="node" presStyleLbl="node1" presStyleIdx="4" presStyleCnt="8">
        <dgm:presLayoutVars>
          <dgm:bulletEnabled val="1"/>
        </dgm:presLayoutVars>
      </dgm:prSet>
      <dgm:spPr/>
    </dgm:pt>
    <dgm:pt modelId="{031E7767-ADC6-4113-9D22-4C3D560D4EFB}" type="pres">
      <dgm:prSet presAssocID="{A2F0439F-BB17-45DF-9536-8CBB138A2738}" presName="sibTrans" presStyleCnt="0"/>
      <dgm:spPr/>
    </dgm:pt>
    <dgm:pt modelId="{332F6C19-12B4-42FF-B7DB-DD1CA98FF258}" type="pres">
      <dgm:prSet presAssocID="{8DE53498-8019-4369-BD01-0E088E698C9E}" presName="node" presStyleLbl="node1" presStyleIdx="5" presStyleCnt="8">
        <dgm:presLayoutVars>
          <dgm:bulletEnabled val="1"/>
        </dgm:presLayoutVars>
      </dgm:prSet>
      <dgm:spPr/>
    </dgm:pt>
    <dgm:pt modelId="{155975CA-A18B-4809-BF1A-435C50285D0E}" type="pres">
      <dgm:prSet presAssocID="{36C2F2E7-459C-4C37-90DC-DF7F81244DA3}" presName="sibTrans" presStyleCnt="0"/>
      <dgm:spPr/>
    </dgm:pt>
    <dgm:pt modelId="{E59188D5-7F87-4A2A-B027-A3BB8216CE69}" type="pres">
      <dgm:prSet presAssocID="{AA855630-6383-4120-90BF-1613CFED4B0F}" presName="node" presStyleLbl="node1" presStyleIdx="6" presStyleCnt="8">
        <dgm:presLayoutVars>
          <dgm:bulletEnabled val="1"/>
        </dgm:presLayoutVars>
      </dgm:prSet>
      <dgm:spPr/>
    </dgm:pt>
    <dgm:pt modelId="{EBB84418-74CD-4998-8CBA-C7418EAEB750}" type="pres">
      <dgm:prSet presAssocID="{4EBE15A5-D6F2-44FE-B3F2-18258906C4DC}" presName="sibTrans" presStyleCnt="0"/>
      <dgm:spPr/>
    </dgm:pt>
    <dgm:pt modelId="{5A3954BD-11B9-418F-8E12-2397338C84B4}" type="pres">
      <dgm:prSet presAssocID="{D7A78596-78E2-41FE-80B0-80C8D4D8D24C}" presName="node" presStyleLbl="node1" presStyleIdx="7" presStyleCnt="8">
        <dgm:presLayoutVars>
          <dgm:bulletEnabled val="1"/>
        </dgm:presLayoutVars>
      </dgm:prSet>
      <dgm:spPr/>
    </dgm:pt>
  </dgm:ptLst>
  <dgm:cxnLst>
    <dgm:cxn modelId="{EB5BF200-59AE-4C4C-89FA-27142BEF7C09}" srcId="{14933779-9CD9-4A4D-87B2-7FE756AFFC9A}" destId="{EB96D72B-A5E6-4754-919E-F34335361ACE}" srcOrd="4" destOrd="0" parTransId="{13F0E2C1-5DF2-4BE7-8C17-48256D8AA712}" sibTransId="{A2F0439F-BB17-45DF-9536-8CBB138A2738}"/>
    <dgm:cxn modelId="{B852C810-5D0B-46C4-9249-5173F46499DB}" srcId="{14933779-9CD9-4A4D-87B2-7FE756AFFC9A}" destId="{A6CF77C5-7771-4417-B4A5-D6A37EC6CFC4}" srcOrd="3" destOrd="0" parTransId="{3C029EB5-0366-45D5-A465-CEF512C01B56}" sibTransId="{3F2F20EF-89FA-48E2-A66E-C9BD2F8D3AC6}"/>
    <dgm:cxn modelId="{F78B6A36-77AC-4862-B0FD-F9E92B5EDA8A}" type="presOf" srcId="{B4AC782E-F048-4F99-9744-E6336EE00B86}" destId="{78EA963E-D276-494C-BF6A-B4219DC001A9}" srcOrd="0" destOrd="0" presId="urn:microsoft.com/office/officeart/2005/8/layout/default"/>
    <dgm:cxn modelId="{8FD7EC5B-D7B3-4986-8F3F-ED8C873C6F03}" type="presOf" srcId="{14933779-9CD9-4A4D-87B2-7FE756AFFC9A}" destId="{89508096-49EB-4B00-872D-6C83D1D76527}" srcOrd="0" destOrd="0" presId="urn:microsoft.com/office/officeart/2005/8/layout/default"/>
    <dgm:cxn modelId="{4AD66C60-DB9B-4EDF-B2E3-E5EA21709AC2}" srcId="{14933779-9CD9-4A4D-87B2-7FE756AFFC9A}" destId="{D7A78596-78E2-41FE-80B0-80C8D4D8D24C}" srcOrd="7" destOrd="0" parTransId="{826BFBF4-CEFA-4697-8EB3-610D60D07C23}" sibTransId="{33DF8D86-C9D5-4099-9A5C-240F1A599A3B}"/>
    <dgm:cxn modelId="{0EED3C46-FCAF-4867-953C-9F6C1C98CED9}" srcId="{14933779-9CD9-4A4D-87B2-7FE756AFFC9A}" destId="{B4AC782E-F048-4F99-9744-E6336EE00B86}" srcOrd="1" destOrd="0" parTransId="{578A60F1-0126-4D02-89BA-54FF185941D9}" sibTransId="{93CDC103-ED41-4CB8-81C9-3CBE05B3FBFD}"/>
    <dgm:cxn modelId="{2F2B046A-1D8F-49C1-8E05-49DE66972D60}" srcId="{14933779-9CD9-4A4D-87B2-7FE756AFFC9A}" destId="{AA855630-6383-4120-90BF-1613CFED4B0F}" srcOrd="6" destOrd="0" parTransId="{9D3B988E-6AFE-4D35-85D8-600B7BFEA95F}" sibTransId="{4EBE15A5-D6F2-44FE-B3F2-18258906C4DC}"/>
    <dgm:cxn modelId="{F066B478-3364-451E-808E-271D7A638A8C}" srcId="{14933779-9CD9-4A4D-87B2-7FE756AFFC9A}" destId="{8DE53498-8019-4369-BD01-0E088E698C9E}" srcOrd="5" destOrd="0" parTransId="{1526648B-34E9-4620-9A81-6333A8492AF0}" sibTransId="{36C2F2E7-459C-4C37-90DC-DF7F81244DA3}"/>
    <dgm:cxn modelId="{2646BD80-6188-4FAC-B6FD-591C441D565C}" type="presOf" srcId="{A6CF77C5-7771-4417-B4A5-D6A37EC6CFC4}" destId="{96E49C15-DDB2-4A8C-8D9F-AA65B8421D59}" srcOrd="0" destOrd="0" presId="urn:microsoft.com/office/officeart/2005/8/layout/default"/>
    <dgm:cxn modelId="{2AC53E88-011A-4A89-BD8F-3A19DA6A5966}" type="presOf" srcId="{0369D259-5FC0-4FE4-9F95-0A38AACA9FDA}" destId="{BE7AC38C-CB5A-47E0-BE31-51FA2EE85B96}" srcOrd="0" destOrd="0" presId="urn:microsoft.com/office/officeart/2005/8/layout/default"/>
    <dgm:cxn modelId="{EB8F2A96-E9D7-45BD-91BB-7A0D9668B582}" srcId="{14933779-9CD9-4A4D-87B2-7FE756AFFC9A}" destId="{C4D02D74-BA39-444B-B255-F9F1F90DA7BF}" srcOrd="0" destOrd="0" parTransId="{C699EC1E-9D4D-4555-9628-020C9DCAE0C8}" sibTransId="{3F6FBE42-5185-48EB-87B4-0FA96E50DB24}"/>
    <dgm:cxn modelId="{953B59B3-D485-4F13-AD03-D50EB6A64AEF}" type="presOf" srcId="{EB96D72B-A5E6-4754-919E-F34335361ACE}" destId="{4C393A46-B231-4AAA-A77F-0C5A287F8ABA}" srcOrd="0" destOrd="0" presId="urn:microsoft.com/office/officeart/2005/8/layout/default"/>
    <dgm:cxn modelId="{D2B10BBE-AB4C-4C1B-84A0-C1CD0A3A501B}" type="presOf" srcId="{AA855630-6383-4120-90BF-1613CFED4B0F}" destId="{E59188D5-7F87-4A2A-B027-A3BB8216CE69}" srcOrd="0" destOrd="0" presId="urn:microsoft.com/office/officeart/2005/8/layout/default"/>
    <dgm:cxn modelId="{745D34D2-2674-476D-B9A7-6E0AA4FD02AA}" type="presOf" srcId="{D7A78596-78E2-41FE-80B0-80C8D4D8D24C}" destId="{5A3954BD-11B9-418F-8E12-2397338C84B4}" srcOrd="0" destOrd="0" presId="urn:microsoft.com/office/officeart/2005/8/layout/default"/>
    <dgm:cxn modelId="{899C61E2-142F-4DEA-9921-F8AD276A5783}" type="presOf" srcId="{8DE53498-8019-4369-BD01-0E088E698C9E}" destId="{332F6C19-12B4-42FF-B7DB-DD1CA98FF258}" srcOrd="0" destOrd="0" presId="urn:microsoft.com/office/officeart/2005/8/layout/default"/>
    <dgm:cxn modelId="{863B32F1-A0D2-4A3D-9853-22D9C5E76841}" type="presOf" srcId="{C4D02D74-BA39-444B-B255-F9F1F90DA7BF}" destId="{FC418D58-8958-4A65-9947-05EFC79C31A3}" srcOrd="0" destOrd="0" presId="urn:microsoft.com/office/officeart/2005/8/layout/default"/>
    <dgm:cxn modelId="{BED8C1F1-5CF7-4C8D-A945-1C86B4C5D930}" srcId="{14933779-9CD9-4A4D-87B2-7FE756AFFC9A}" destId="{0369D259-5FC0-4FE4-9F95-0A38AACA9FDA}" srcOrd="2" destOrd="0" parTransId="{3DEE40CE-AA25-4DF6-AAB6-95472EB002AA}" sibTransId="{27215CD6-022E-4AA7-83AD-6E1A282DBF03}"/>
    <dgm:cxn modelId="{EED1649F-C626-43B7-801A-D75EA04C2D5A}" type="presParOf" srcId="{89508096-49EB-4B00-872D-6C83D1D76527}" destId="{FC418D58-8958-4A65-9947-05EFC79C31A3}" srcOrd="0" destOrd="0" presId="urn:microsoft.com/office/officeart/2005/8/layout/default"/>
    <dgm:cxn modelId="{361F4565-644C-4EFE-8AC0-1614B46A4E5B}" type="presParOf" srcId="{89508096-49EB-4B00-872D-6C83D1D76527}" destId="{181D1587-47CA-400E-95A2-7C3FEBD5E8EC}" srcOrd="1" destOrd="0" presId="urn:microsoft.com/office/officeart/2005/8/layout/default"/>
    <dgm:cxn modelId="{B74313B4-B0B3-40D3-95D9-7464796B4035}" type="presParOf" srcId="{89508096-49EB-4B00-872D-6C83D1D76527}" destId="{78EA963E-D276-494C-BF6A-B4219DC001A9}" srcOrd="2" destOrd="0" presId="urn:microsoft.com/office/officeart/2005/8/layout/default"/>
    <dgm:cxn modelId="{E296FF51-3D7E-4A99-B5C7-4D35F106F429}" type="presParOf" srcId="{89508096-49EB-4B00-872D-6C83D1D76527}" destId="{C660806D-DE13-436A-8DF6-5A27A0BAA0F1}" srcOrd="3" destOrd="0" presId="urn:microsoft.com/office/officeart/2005/8/layout/default"/>
    <dgm:cxn modelId="{FD0ED5AB-0AD3-4F63-8BAF-9231A8FC36C4}" type="presParOf" srcId="{89508096-49EB-4B00-872D-6C83D1D76527}" destId="{BE7AC38C-CB5A-47E0-BE31-51FA2EE85B96}" srcOrd="4" destOrd="0" presId="urn:microsoft.com/office/officeart/2005/8/layout/default"/>
    <dgm:cxn modelId="{F06C7871-464A-4961-B723-141C31CCB79E}" type="presParOf" srcId="{89508096-49EB-4B00-872D-6C83D1D76527}" destId="{087CB4F1-FF5F-4FB9-AFD0-B6D9EBBEF8DE}" srcOrd="5" destOrd="0" presId="urn:microsoft.com/office/officeart/2005/8/layout/default"/>
    <dgm:cxn modelId="{AA97BFDC-D3A8-4572-9D3E-F2B53EB0B961}" type="presParOf" srcId="{89508096-49EB-4B00-872D-6C83D1D76527}" destId="{96E49C15-DDB2-4A8C-8D9F-AA65B8421D59}" srcOrd="6" destOrd="0" presId="urn:microsoft.com/office/officeart/2005/8/layout/default"/>
    <dgm:cxn modelId="{765E738B-303A-42D9-B8FF-33D63D104E00}" type="presParOf" srcId="{89508096-49EB-4B00-872D-6C83D1D76527}" destId="{06177C9D-D8DC-4F80-B75B-B6943B156EE0}" srcOrd="7" destOrd="0" presId="urn:microsoft.com/office/officeart/2005/8/layout/default"/>
    <dgm:cxn modelId="{304CE7E1-9E71-423C-B279-E18C4274AF99}" type="presParOf" srcId="{89508096-49EB-4B00-872D-6C83D1D76527}" destId="{4C393A46-B231-4AAA-A77F-0C5A287F8ABA}" srcOrd="8" destOrd="0" presId="urn:microsoft.com/office/officeart/2005/8/layout/default"/>
    <dgm:cxn modelId="{2AC8A62B-E5F7-40AD-B213-6CD7282E47DE}" type="presParOf" srcId="{89508096-49EB-4B00-872D-6C83D1D76527}" destId="{031E7767-ADC6-4113-9D22-4C3D560D4EFB}" srcOrd="9" destOrd="0" presId="urn:microsoft.com/office/officeart/2005/8/layout/default"/>
    <dgm:cxn modelId="{34F8A0E6-BD26-4447-B8C8-26563A5691A4}" type="presParOf" srcId="{89508096-49EB-4B00-872D-6C83D1D76527}" destId="{332F6C19-12B4-42FF-B7DB-DD1CA98FF258}" srcOrd="10" destOrd="0" presId="urn:microsoft.com/office/officeart/2005/8/layout/default"/>
    <dgm:cxn modelId="{9A0F4401-89AB-4292-A52E-212FB5F4680B}" type="presParOf" srcId="{89508096-49EB-4B00-872D-6C83D1D76527}" destId="{155975CA-A18B-4809-BF1A-435C50285D0E}" srcOrd="11" destOrd="0" presId="urn:microsoft.com/office/officeart/2005/8/layout/default"/>
    <dgm:cxn modelId="{522F55DD-965E-40BE-819E-C076A4220F53}" type="presParOf" srcId="{89508096-49EB-4B00-872D-6C83D1D76527}" destId="{E59188D5-7F87-4A2A-B027-A3BB8216CE69}" srcOrd="12" destOrd="0" presId="urn:microsoft.com/office/officeart/2005/8/layout/default"/>
    <dgm:cxn modelId="{04104C73-951E-4D79-BECF-85ACFA1B4AA0}" type="presParOf" srcId="{89508096-49EB-4B00-872D-6C83D1D76527}" destId="{EBB84418-74CD-4998-8CBA-C7418EAEB750}" srcOrd="13" destOrd="0" presId="urn:microsoft.com/office/officeart/2005/8/layout/default"/>
    <dgm:cxn modelId="{7D5EEC1E-D38D-4833-863B-67EFD2866DFA}" type="presParOf" srcId="{89508096-49EB-4B00-872D-6C83D1D76527}" destId="{5A3954BD-11B9-418F-8E12-2397338C84B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AB0D0A-0553-491F-A241-C5D2535C933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54665E9-D174-40F9-935E-AA6886921371}">
      <dgm:prSet phldrT="[Text]" custT="1"/>
      <dgm:spPr/>
      <dgm:t>
        <a:bodyPr/>
        <a:lstStyle/>
        <a:p>
          <a:pPr>
            <a:buNone/>
          </a:pPr>
          <a:r>
            <a:rPr lang="en-GB" sz="1200" b="1" dirty="0"/>
            <a:t>Stage 0</a:t>
          </a:r>
          <a:r>
            <a:rPr lang="en-GB" sz="1200" dirty="0"/>
            <a:t>: Extract raw job ads → S3</a:t>
          </a:r>
          <a:endParaRPr lang="LID4096" sz="1200" dirty="0"/>
        </a:p>
      </dgm:t>
    </dgm:pt>
    <dgm:pt modelId="{85AEB2B3-3AA4-4CD2-A2F6-6DF737A6BAE7}" type="parTrans" cxnId="{99D6A873-3F95-4973-8300-5E69235490AB}">
      <dgm:prSet/>
      <dgm:spPr/>
      <dgm:t>
        <a:bodyPr/>
        <a:lstStyle/>
        <a:p>
          <a:endParaRPr lang="LID4096"/>
        </a:p>
      </dgm:t>
    </dgm:pt>
    <dgm:pt modelId="{29A52637-7340-42A0-BA94-5B7AF342362B}" type="sibTrans" cxnId="{99D6A873-3F95-4973-8300-5E69235490AB}">
      <dgm:prSet/>
      <dgm:spPr/>
      <dgm:t>
        <a:bodyPr/>
        <a:lstStyle/>
        <a:p>
          <a:endParaRPr lang="LID4096"/>
        </a:p>
      </dgm:t>
    </dgm:pt>
    <dgm:pt modelId="{D114DA6B-D512-40D2-A7E1-6D31F89143A9}">
      <dgm:prSet phldrT="[Text]" custT="1"/>
      <dgm:spPr/>
      <dgm:t>
        <a:bodyPr/>
        <a:lstStyle/>
        <a:p>
          <a:pPr>
            <a:buNone/>
          </a:pPr>
          <a:r>
            <a:rPr lang="en-GB" sz="1200" b="1" dirty="0"/>
            <a:t>Stage 1</a:t>
          </a:r>
          <a:r>
            <a:rPr lang="en-GB" sz="1200" dirty="0"/>
            <a:t>: Clean schema, rename, reformat</a:t>
          </a:r>
          <a:endParaRPr lang="LID4096" sz="1200" dirty="0"/>
        </a:p>
      </dgm:t>
    </dgm:pt>
    <dgm:pt modelId="{A35E008B-E6BF-4F26-A638-796347DC1BF7}" type="parTrans" cxnId="{86F9265C-D2C3-4FEC-A420-AD96B862DAE4}">
      <dgm:prSet/>
      <dgm:spPr/>
      <dgm:t>
        <a:bodyPr/>
        <a:lstStyle/>
        <a:p>
          <a:endParaRPr lang="LID4096"/>
        </a:p>
      </dgm:t>
    </dgm:pt>
    <dgm:pt modelId="{70E8C14C-5605-475C-B3F4-D1BE3EA485A2}" type="sibTrans" cxnId="{86F9265C-D2C3-4FEC-A420-AD96B862DAE4}">
      <dgm:prSet/>
      <dgm:spPr/>
      <dgm:t>
        <a:bodyPr/>
        <a:lstStyle/>
        <a:p>
          <a:endParaRPr lang="LID4096"/>
        </a:p>
      </dgm:t>
    </dgm:pt>
    <dgm:pt modelId="{9702D32A-4D89-4A87-AF42-24F40FA5201E}">
      <dgm:prSet phldrT="[Text]" custT="1"/>
      <dgm:spPr/>
      <dgm:t>
        <a:bodyPr/>
        <a:lstStyle/>
        <a:p>
          <a:pPr>
            <a:buNone/>
          </a:pPr>
          <a:r>
            <a:rPr lang="en-US" sz="1200" b="1" dirty="0"/>
            <a:t>Stage 2</a:t>
          </a:r>
          <a:r>
            <a:rPr lang="en-US" sz="1200" dirty="0"/>
            <a:t>: Enrich missing locations via </a:t>
          </a:r>
          <a:r>
            <a:rPr lang="en-US" sz="1200" dirty="0" err="1"/>
            <a:t>Nominatim</a:t>
          </a:r>
          <a:endParaRPr lang="LID4096" sz="1200" dirty="0"/>
        </a:p>
      </dgm:t>
    </dgm:pt>
    <dgm:pt modelId="{5B3F3EA0-5FFA-4A8E-A1A5-09B70F6D9C27}" type="parTrans" cxnId="{AB8E8B50-0806-45E5-9702-64810FFE7552}">
      <dgm:prSet/>
      <dgm:spPr/>
      <dgm:t>
        <a:bodyPr/>
        <a:lstStyle/>
        <a:p>
          <a:endParaRPr lang="LID4096"/>
        </a:p>
      </dgm:t>
    </dgm:pt>
    <dgm:pt modelId="{BDB002BB-2700-432E-93A8-9937434B07A9}" type="sibTrans" cxnId="{AB8E8B50-0806-45E5-9702-64810FFE7552}">
      <dgm:prSet/>
      <dgm:spPr/>
      <dgm:t>
        <a:bodyPr/>
        <a:lstStyle/>
        <a:p>
          <a:endParaRPr lang="LID4096"/>
        </a:p>
      </dgm:t>
    </dgm:pt>
    <dgm:pt modelId="{FDBAD451-9C58-42CA-91AB-16818FB688F2}">
      <dgm:prSet phldrT="[Text]" custT="1"/>
      <dgm:spPr/>
      <dgm:t>
        <a:bodyPr/>
        <a:lstStyle/>
        <a:p>
          <a:pPr>
            <a:buNone/>
          </a:pPr>
          <a:r>
            <a:rPr lang="en-GB" sz="1200" b="1" dirty="0"/>
            <a:t>Stage 3</a:t>
          </a:r>
          <a:r>
            <a:rPr lang="en-GB" sz="1200" dirty="0"/>
            <a:t>: Transform data &amp; engineer features</a:t>
          </a:r>
          <a:endParaRPr lang="LID4096" sz="1200" dirty="0"/>
        </a:p>
      </dgm:t>
    </dgm:pt>
    <dgm:pt modelId="{72378F35-FD0D-4858-8C12-EB465DAD1D66}" type="parTrans" cxnId="{283ACC45-6D58-469D-98F9-B744B3B41280}">
      <dgm:prSet/>
      <dgm:spPr/>
      <dgm:t>
        <a:bodyPr/>
        <a:lstStyle/>
        <a:p>
          <a:endParaRPr lang="LID4096"/>
        </a:p>
      </dgm:t>
    </dgm:pt>
    <dgm:pt modelId="{7993E163-635E-4CE9-8023-AD7A25F9F1E8}" type="sibTrans" cxnId="{283ACC45-6D58-469D-98F9-B744B3B41280}">
      <dgm:prSet/>
      <dgm:spPr/>
      <dgm:t>
        <a:bodyPr/>
        <a:lstStyle/>
        <a:p>
          <a:endParaRPr lang="LID4096"/>
        </a:p>
      </dgm:t>
    </dgm:pt>
    <dgm:pt modelId="{606B7E3A-ED15-4CBF-A8B5-084F44DE47B6}">
      <dgm:prSet phldrT="[Text]" custT="1"/>
      <dgm:spPr/>
      <dgm:t>
        <a:bodyPr/>
        <a:lstStyle/>
        <a:p>
          <a:pPr>
            <a:buNone/>
          </a:pPr>
          <a:r>
            <a:rPr lang="en-GB" sz="1200" b="1" dirty="0"/>
            <a:t>Stage 4</a:t>
          </a:r>
          <a:r>
            <a:rPr lang="en-GB" sz="1200" dirty="0"/>
            <a:t>: Add initial bid for each ad</a:t>
          </a:r>
          <a:endParaRPr lang="LID4096" sz="1200" dirty="0"/>
        </a:p>
      </dgm:t>
    </dgm:pt>
    <dgm:pt modelId="{733414EB-DFC2-41D4-8D0C-5E0D0F2CB083}" type="parTrans" cxnId="{8439EA6C-21C2-497D-8FC4-98A1F4E57648}">
      <dgm:prSet/>
      <dgm:spPr/>
      <dgm:t>
        <a:bodyPr/>
        <a:lstStyle/>
        <a:p>
          <a:endParaRPr lang="LID4096"/>
        </a:p>
      </dgm:t>
    </dgm:pt>
    <dgm:pt modelId="{F2F0F3CB-78CC-4B98-AF14-5F9C902B766E}" type="sibTrans" cxnId="{8439EA6C-21C2-497D-8FC4-98A1F4E57648}">
      <dgm:prSet/>
      <dgm:spPr/>
      <dgm:t>
        <a:bodyPr/>
        <a:lstStyle/>
        <a:p>
          <a:endParaRPr lang="LID4096"/>
        </a:p>
      </dgm:t>
    </dgm:pt>
    <dgm:pt modelId="{97902DD5-0ED7-4EB0-B3C0-505A0F866896}">
      <dgm:prSet phldrT="[Text]" custT="1"/>
      <dgm:spPr/>
      <dgm:t>
        <a:bodyPr/>
        <a:lstStyle/>
        <a:p>
          <a:pPr>
            <a:buNone/>
          </a:pPr>
          <a:r>
            <a:rPr lang="en-GB" sz="1200" b="1" dirty="0"/>
            <a:t>Stage 5</a:t>
          </a:r>
          <a:r>
            <a:rPr lang="en-GB" sz="1200" dirty="0"/>
            <a:t>: Generate entities: Campaign, Job, Click </a:t>
          </a:r>
          <a:r>
            <a:rPr lang="en-GB" sz="1200" dirty="0">
              <a:sym typeface="Wingdings" panose="05000000000000000000" pitchFamily="2" charset="2"/>
            </a:rPr>
            <a:t>S3</a:t>
          </a:r>
          <a:endParaRPr lang="LID4096" sz="1200" dirty="0"/>
        </a:p>
      </dgm:t>
    </dgm:pt>
    <dgm:pt modelId="{DC4B6119-5775-4912-AE4A-35A000077F6C}" type="parTrans" cxnId="{3AF53FA7-3497-4192-B6B4-A2755DBF8A80}">
      <dgm:prSet/>
      <dgm:spPr/>
      <dgm:t>
        <a:bodyPr/>
        <a:lstStyle/>
        <a:p>
          <a:endParaRPr lang="LID4096"/>
        </a:p>
      </dgm:t>
    </dgm:pt>
    <dgm:pt modelId="{3BE0EB31-9DEC-4F1A-BFC2-EBF9F077F160}" type="sibTrans" cxnId="{3AF53FA7-3497-4192-B6B4-A2755DBF8A80}">
      <dgm:prSet/>
      <dgm:spPr/>
      <dgm:t>
        <a:bodyPr/>
        <a:lstStyle/>
        <a:p>
          <a:endParaRPr lang="LID4096"/>
        </a:p>
      </dgm:t>
    </dgm:pt>
    <dgm:pt modelId="{7D36B663-7745-4A53-A974-030F2E60E8FA}" type="pres">
      <dgm:prSet presAssocID="{6CAB0D0A-0553-491F-A241-C5D2535C9337}" presName="Name0" presStyleCnt="0">
        <dgm:presLayoutVars>
          <dgm:dir/>
          <dgm:resizeHandles val="exact"/>
        </dgm:presLayoutVars>
      </dgm:prSet>
      <dgm:spPr/>
    </dgm:pt>
    <dgm:pt modelId="{B97D10DC-42F0-480E-9A11-620BD101B304}" type="pres">
      <dgm:prSet presAssocID="{C54665E9-D174-40F9-935E-AA6886921371}" presName="node" presStyleLbl="node1" presStyleIdx="0" presStyleCnt="6">
        <dgm:presLayoutVars>
          <dgm:bulletEnabled val="1"/>
        </dgm:presLayoutVars>
      </dgm:prSet>
      <dgm:spPr/>
    </dgm:pt>
    <dgm:pt modelId="{F8D8B46F-0EF0-4AE9-995A-FAD631FFCD8F}" type="pres">
      <dgm:prSet presAssocID="{29A52637-7340-42A0-BA94-5B7AF342362B}" presName="sibTrans" presStyleLbl="sibTrans2D1" presStyleIdx="0" presStyleCnt="5"/>
      <dgm:spPr/>
    </dgm:pt>
    <dgm:pt modelId="{63430C4F-B375-4D6B-8579-E1F3A65A64E2}" type="pres">
      <dgm:prSet presAssocID="{29A52637-7340-42A0-BA94-5B7AF342362B}" presName="connectorText" presStyleLbl="sibTrans2D1" presStyleIdx="0" presStyleCnt="5"/>
      <dgm:spPr/>
    </dgm:pt>
    <dgm:pt modelId="{135149C1-6C8B-40DF-953D-D5118C5CC264}" type="pres">
      <dgm:prSet presAssocID="{D114DA6B-D512-40D2-A7E1-6D31F89143A9}" presName="node" presStyleLbl="node1" presStyleIdx="1" presStyleCnt="6">
        <dgm:presLayoutVars>
          <dgm:bulletEnabled val="1"/>
        </dgm:presLayoutVars>
      </dgm:prSet>
      <dgm:spPr/>
    </dgm:pt>
    <dgm:pt modelId="{1FD41C96-B4F7-4850-BA8C-DB232A09FA0C}" type="pres">
      <dgm:prSet presAssocID="{70E8C14C-5605-475C-B3F4-D1BE3EA485A2}" presName="sibTrans" presStyleLbl="sibTrans2D1" presStyleIdx="1" presStyleCnt="5"/>
      <dgm:spPr/>
    </dgm:pt>
    <dgm:pt modelId="{D92F32E8-7826-4610-BD0D-989DEC1F1418}" type="pres">
      <dgm:prSet presAssocID="{70E8C14C-5605-475C-B3F4-D1BE3EA485A2}" presName="connectorText" presStyleLbl="sibTrans2D1" presStyleIdx="1" presStyleCnt="5"/>
      <dgm:spPr/>
    </dgm:pt>
    <dgm:pt modelId="{58CF4C48-D5C7-4EE0-8739-7B9FFCBBD997}" type="pres">
      <dgm:prSet presAssocID="{9702D32A-4D89-4A87-AF42-24F40FA5201E}" presName="node" presStyleLbl="node1" presStyleIdx="2" presStyleCnt="6">
        <dgm:presLayoutVars>
          <dgm:bulletEnabled val="1"/>
        </dgm:presLayoutVars>
      </dgm:prSet>
      <dgm:spPr/>
    </dgm:pt>
    <dgm:pt modelId="{167E28EB-5D8C-436D-B729-2D85223B3548}" type="pres">
      <dgm:prSet presAssocID="{BDB002BB-2700-432E-93A8-9937434B07A9}" presName="sibTrans" presStyleLbl="sibTrans2D1" presStyleIdx="2" presStyleCnt="5"/>
      <dgm:spPr/>
    </dgm:pt>
    <dgm:pt modelId="{AE201CAA-03AA-41E3-8F19-CBBF23CF918B}" type="pres">
      <dgm:prSet presAssocID="{BDB002BB-2700-432E-93A8-9937434B07A9}" presName="connectorText" presStyleLbl="sibTrans2D1" presStyleIdx="2" presStyleCnt="5"/>
      <dgm:spPr/>
    </dgm:pt>
    <dgm:pt modelId="{7DAC4B70-D408-40CE-A586-397A1E1CE8EF}" type="pres">
      <dgm:prSet presAssocID="{FDBAD451-9C58-42CA-91AB-16818FB688F2}" presName="node" presStyleLbl="node1" presStyleIdx="3" presStyleCnt="6">
        <dgm:presLayoutVars>
          <dgm:bulletEnabled val="1"/>
        </dgm:presLayoutVars>
      </dgm:prSet>
      <dgm:spPr/>
    </dgm:pt>
    <dgm:pt modelId="{BE855A72-0EB6-450B-A228-E8B35DB97E35}" type="pres">
      <dgm:prSet presAssocID="{7993E163-635E-4CE9-8023-AD7A25F9F1E8}" presName="sibTrans" presStyleLbl="sibTrans2D1" presStyleIdx="3" presStyleCnt="5"/>
      <dgm:spPr/>
    </dgm:pt>
    <dgm:pt modelId="{2B5A4363-F294-4C0D-90AB-6C619B4106A6}" type="pres">
      <dgm:prSet presAssocID="{7993E163-635E-4CE9-8023-AD7A25F9F1E8}" presName="connectorText" presStyleLbl="sibTrans2D1" presStyleIdx="3" presStyleCnt="5"/>
      <dgm:spPr/>
    </dgm:pt>
    <dgm:pt modelId="{37C8193E-5CFD-47DD-BDD2-18BAE06F19B3}" type="pres">
      <dgm:prSet presAssocID="{606B7E3A-ED15-4CBF-A8B5-084F44DE47B6}" presName="node" presStyleLbl="node1" presStyleIdx="4" presStyleCnt="6">
        <dgm:presLayoutVars>
          <dgm:bulletEnabled val="1"/>
        </dgm:presLayoutVars>
      </dgm:prSet>
      <dgm:spPr/>
    </dgm:pt>
    <dgm:pt modelId="{FB925A65-47C0-451E-BB33-C3A36F74F9D7}" type="pres">
      <dgm:prSet presAssocID="{F2F0F3CB-78CC-4B98-AF14-5F9C902B766E}" presName="sibTrans" presStyleLbl="sibTrans2D1" presStyleIdx="4" presStyleCnt="5"/>
      <dgm:spPr/>
    </dgm:pt>
    <dgm:pt modelId="{41D9C2B9-D7BD-46BA-AF5D-D658DF658808}" type="pres">
      <dgm:prSet presAssocID="{F2F0F3CB-78CC-4B98-AF14-5F9C902B766E}" presName="connectorText" presStyleLbl="sibTrans2D1" presStyleIdx="4" presStyleCnt="5"/>
      <dgm:spPr/>
    </dgm:pt>
    <dgm:pt modelId="{5D74786E-BE3B-414B-9B10-318AD4F6995D}" type="pres">
      <dgm:prSet presAssocID="{97902DD5-0ED7-4EB0-B3C0-505A0F866896}" presName="node" presStyleLbl="node1" presStyleIdx="5" presStyleCnt="6">
        <dgm:presLayoutVars>
          <dgm:bulletEnabled val="1"/>
        </dgm:presLayoutVars>
      </dgm:prSet>
      <dgm:spPr/>
    </dgm:pt>
  </dgm:ptLst>
  <dgm:cxnLst>
    <dgm:cxn modelId="{4351BF2D-C1DC-46A3-ABCA-3A580055EC07}" type="presOf" srcId="{FDBAD451-9C58-42CA-91AB-16818FB688F2}" destId="{7DAC4B70-D408-40CE-A586-397A1E1CE8EF}" srcOrd="0" destOrd="0" presId="urn:microsoft.com/office/officeart/2005/8/layout/process1"/>
    <dgm:cxn modelId="{9CBA9D38-1F19-426C-9C83-C20818B1CF98}" type="presOf" srcId="{BDB002BB-2700-432E-93A8-9937434B07A9}" destId="{167E28EB-5D8C-436D-B729-2D85223B3548}" srcOrd="0" destOrd="0" presId="urn:microsoft.com/office/officeart/2005/8/layout/process1"/>
    <dgm:cxn modelId="{86F9265C-D2C3-4FEC-A420-AD96B862DAE4}" srcId="{6CAB0D0A-0553-491F-A241-C5D2535C9337}" destId="{D114DA6B-D512-40D2-A7E1-6D31F89143A9}" srcOrd="1" destOrd="0" parTransId="{A35E008B-E6BF-4F26-A638-796347DC1BF7}" sibTransId="{70E8C14C-5605-475C-B3F4-D1BE3EA485A2}"/>
    <dgm:cxn modelId="{283ACC45-6D58-469D-98F9-B744B3B41280}" srcId="{6CAB0D0A-0553-491F-A241-C5D2535C9337}" destId="{FDBAD451-9C58-42CA-91AB-16818FB688F2}" srcOrd="3" destOrd="0" parTransId="{72378F35-FD0D-4858-8C12-EB465DAD1D66}" sibTransId="{7993E163-635E-4CE9-8023-AD7A25F9F1E8}"/>
    <dgm:cxn modelId="{11994469-BDA9-4A37-961D-081678852415}" type="presOf" srcId="{70E8C14C-5605-475C-B3F4-D1BE3EA485A2}" destId="{1FD41C96-B4F7-4850-BA8C-DB232A09FA0C}" srcOrd="0" destOrd="0" presId="urn:microsoft.com/office/officeart/2005/8/layout/process1"/>
    <dgm:cxn modelId="{7226076A-F281-4A49-ADC3-2B634B157D3B}" type="presOf" srcId="{C54665E9-D174-40F9-935E-AA6886921371}" destId="{B97D10DC-42F0-480E-9A11-620BD101B304}" srcOrd="0" destOrd="0" presId="urn:microsoft.com/office/officeart/2005/8/layout/process1"/>
    <dgm:cxn modelId="{8439EA6C-21C2-497D-8FC4-98A1F4E57648}" srcId="{6CAB0D0A-0553-491F-A241-C5D2535C9337}" destId="{606B7E3A-ED15-4CBF-A8B5-084F44DE47B6}" srcOrd="4" destOrd="0" parTransId="{733414EB-DFC2-41D4-8D0C-5E0D0F2CB083}" sibTransId="{F2F0F3CB-78CC-4B98-AF14-5F9C902B766E}"/>
    <dgm:cxn modelId="{AB8E8B50-0806-45E5-9702-64810FFE7552}" srcId="{6CAB0D0A-0553-491F-A241-C5D2535C9337}" destId="{9702D32A-4D89-4A87-AF42-24F40FA5201E}" srcOrd="2" destOrd="0" parTransId="{5B3F3EA0-5FFA-4A8E-A1A5-09B70F6D9C27}" sibTransId="{BDB002BB-2700-432E-93A8-9937434B07A9}"/>
    <dgm:cxn modelId="{99D6A873-3F95-4973-8300-5E69235490AB}" srcId="{6CAB0D0A-0553-491F-A241-C5D2535C9337}" destId="{C54665E9-D174-40F9-935E-AA6886921371}" srcOrd="0" destOrd="0" parTransId="{85AEB2B3-3AA4-4CD2-A2F6-6DF737A6BAE7}" sibTransId="{29A52637-7340-42A0-BA94-5B7AF342362B}"/>
    <dgm:cxn modelId="{2D44048C-6440-4E21-A6F3-8C43A2D8F323}" type="presOf" srcId="{7993E163-635E-4CE9-8023-AD7A25F9F1E8}" destId="{BE855A72-0EB6-450B-A228-E8B35DB97E35}" srcOrd="0" destOrd="0" presId="urn:microsoft.com/office/officeart/2005/8/layout/process1"/>
    <dgm:cxn modelId="{0454678D-0A61-45F8-8239-39040D0CD6EE}" type="presOf" srcId="{9702D32A-4D89-4A87-AF42-24F40FA5201E}" destId="{58CF4C48-D5C7-4EE0-8739-7B9FFCBBD997}" srcOrd="0" destOrd="0" presId="urn:microsoft.com/office/officeart/2005/8/layout/process1"/>
    <dgm:cxn modelId="{FB64ED94-11AA-45C4-ADBE-967661B7796A}" type="presOf" srcId="{7993E163-635E-4CE9-8023-AD7A25F9F1E8}" destId="{2B5A4363-F294-4C0D-90AB-6C619B4106A6}" srcOrd="1" destOrd="0" presId="urn:microsoft.com/office/officeart/2005/8/layout/process1"/>
    <dgm:cxn modelId="{552F5295-FC9A-434B-A25C-E98ECB19C579}" type="presOf" srcId="{70E8C14C-5605-475C-B3F4-D1BE3EA485A2}" destId="{D92F32E8-7826-4610-BD0D-989DEC1F1418}" srcOrd="1" destOrd="0" presId="urn:microsoft.com/office/officeart/2005/8/layout/process1"/>
    <dgm:cxn modelId="{3AF53FA7-3497-4192-B6B4-A2755DBF8A80}" srcId="{6CAB0D0A-0553-491F-A241-C5D2535C9337}" destId="{97902DD5-0ED7-4EB0-B3C0-505A0F866896}" srcOrd="5" destOrd="0" parTransId="{DC4B6119-5775-4912-AE4A-35A000077F6C}" sibTransId="{3BE0EB31-9DEC-4F1A-BFC2-EBF9F077F160}"/>
    <dgm:cxn modelId="{DD9C34BB-D2AD-44AE-8B94-DEDEAE07EFBE}" type="presOf" srcId="{F2F0F3CB-78CC-4B98-AF14-5F9C902B766E}" destId="{41D9C2B9-D7BD-46BA-AF5D-D658DF658808}" srcOrd="1" destOrd="0" presId="urn:microsoft.com/office/officeart/2005/8/layout/process1"/>
    <dgm:cxn modelId="{D50EAACA-06AE-4180-B062-B432204A7AC2}" type="presOf" srcId="{6CAB0D0A-0553-491F-A241-C5D2535C9337}" destId="{7D36B663-7745-4A53-A974-030F2E60E8FA}" srcOrd="0" destOrd="0" presId="urn:microsoft.com/office/officeart/2005/8/layout/process1"/>
    <dgm:cxn modelId="{68D176CB-69F6-4D4F-94EC-49507F9669BB}" type="presOf" srcId="{D114DA6B-D512-40D2-A7E1-6D31F89143A9}" destId="{135149C1-6C8B-40DF-953D-D5118C5CC264}" srcOrd="0" destOrd="0" presId="urn:microsoft.com/office/officeart/2005/8/layout/process1"/>
    <dgm:cxn modelId="{50AE5ED2-7742-459F-93C0-51BE6BD1D4D7}" type="presOf" srcId="{29A52637-7340-42A0-BA94-5B7AF342362B}" destId="{F8D8B46F-0EF0-4AE9-995A-FAD631FFCD8F}" srcOrd="0" destOrd="0" presId="urn:microsoft.com/office/officeart/2005/8/layout/process1"/>
    <dgm:cxn modelId="{E6ACBADD-2E74-4B17-AA19-771DD8BCC3E2}" type="presOf" srcId="{F2F0F3CB-78CC-4B98-AF14-5F9C902B766E}" destId="{FB925A65-47C0-451E-BB33-C3A36F74F9D7}" srcOrd="0" destOrd="0" presId="urn:microsoft.com/office/officeart/2005/8/layout/process1"/>
    <dgm:cxn modelId="{76B973DE-DE87-4DFB-8F57-7B2DDDA9FD6E}" type="presOf" srcId="{29A52637-7340-42A0-BA94-5B7AF342362B}" destId="{63430C4F-B375-4D6B-8579-E1F3A65A64E2}" srcOrd="1" destOrd="0" presId="urn:microsoft.com/office/officeart/2005/8/layout/process1"/>
    <dgm:cxn modelId="{642293E3-37E3-4056-8662-3D48EFCD533E}" type="presOf" srcId="{606B7E3A-ED15-4CBF-A8B5-084F44DE47B6}" destId="{37C8193E-5CFD-47DD-BDD2-18BAE06F19B3}" srcOrd="0" destOrd="0" presId="urn:microsoft.com/office/officeart/2005/8/layout/process1"/>
    <dgm:cxn modelId="{ED5F23F6-FADE-4A84-A44D-D497A2CE84F8}" type="presOf" srcId="{BDB002BB-2700-432E-93A8-9937434B07A9}" destId="{AE201CAA-03AA-41E3-8F19-CBBF23CF918B}" srcOrd="1" destOrd="0" presId="urn:microsoft.com/office/officeart/2005/8/layout/process1"/>
    <dgm:cxn modelId="{728B07FB-9493-4AF7-9B94-4A578E53B6CD}" type="presOf" srcId="{97902DD5-0ED7-4EB0-B3C0-505A0F866896}" destId="{5D74786E-BE3B-414B-9B10-318AD4F6995D}" srcOrd="0" destOrd="0" presId="urn:microsoft.com/office/officeart/2005/8/layout/process1"/>
    <dgm:cxn modelId="{7850F921-458B-43DD-9DEA-379389F0F53B}" type="presParOf" srcId="{7D36B663-7745-4A53-A974-030F2E60E8FA}" destId="{B97D10DC-42F0-480E-9A11-620BD101B304}" srcOrd="0" destOrd="0" presId="urn:microsoft.com/office/officeart/2005/8/layout/process1"/>
    <dgm:cxn modelId="{7EC9E0DD-0022-4374-B125-99958EE8F359}" type="presParOf" srcId="{7D36B663-7745-4A53-A974-030F2E60E8FA}" destId="{F8D8B46F-0EF0-4AE9-995A-FAD631FFCD8F}" srcOrd="1" destOrd="0" presId="urn:microsoft.com/office/officeart/2005/8/layout/process1"/>
    <dgm:cxn modelId="{0F98B884-658B-4DA9-95AB-82EA050CB587}" type="presParOf" srcId="{F8D8B46F-0EF0-4AE9-995A-FAD631FFCD8F}" destId="{63430C4F-B375-4D6B-8579-E1F3A65A64E2}" srcOrd="0" destOrd="0" presId="urn:microsoft.com/office/officeart/2005/8/layout/process1"/>
    <dgm:cxn modelId="{034DD5B8-86C8-41FA-98CF-914CC1DFD495}" type="presParOf" srcId="{7D36B663-7745-4A53-A974-030F2E60E8FA}" destId="{135149C1-6C8B-40DF-953D-D5118C5CC264}" srcOrd="2" destOrd="0" presId="urn:microsoft.com/office/officeart/2005/8/layout/process1"/>
    <dgm:cxn modelId="{439470F2-8189-4617-B6EE-D28943F82E6C}" type="presParOf" srcId="{7D36B663-7745-4A53-A974-030F2E60E8FA}" destId="{1FD41C96-B4F7-4850-BA8C-DB232A09FA0C}" srcOrd="3" destOrd="0" presId="urn:microsoft.com/office/officeart/2005/8/layout/process1"/>
    <dgm:cxn modelId="{EE1EAB4B-D97A-429D-84BA-140408770189}" type="presParOf" srcId="{1FD41C96-B4F7-4850-BA8C-DB232A09FA0C}" destId="{D92F32E8-7826-4610-BD0D-989DEC1F1418}" srcOrd="0" destOrd="0" presId="urn:microsoft.com/office/officeart/2005/8/layout/process1"/>
    <dgm:cxn modelId="{C0B353BC-9656-4F88-9892-4147F6CB8BA6}" type="presParOf" srcId="{7D36B663-7745-4A53-A974-030F2E60E8FA}" destId="{58CF4C48-D5C7-4EE0-8739-7B9FFCBBD997}" srcOrd="4" destOrd="0" presId="urn:microsoft.com/office/officeart/2005/8/layout/process1"/>
    <dgm:cxn modelId="{6147F738-0BBE-47EA-98EB-667681BFD068}" type="presParOf" srcId="{7D36B663-7745-4A53-A974-030F2E60E8FA}" destId="{167E28EB-5D8C-436D-B729-2D85223B3548}" srcOrd="5" destOrd="0" presId="urn:microsoft.com/office/officeart/2005/8/layout/process1"/>
    <dgm:cxn modelId="{DFF30E61-BA5E-4EC8-AC17-AC4407339A88}" type="presParOf" srcId="{167E28EB-5D8C-436D-B729-2D85223B3548}" destId="{AE201CAA-03AA-41E3-8F19-CBBF23CF918B}" srcOrd="0" destOrd="0" presId="urn:microsoft.com/office/officeart/2005/8/layout/process1"/>
    <dgm:cxn modelId="{873C53ED-72BB-40B7-8DA4-0AF5EC6C8261}" type="presParOf" srcId="{7D36B663-7745-4A53-A974-030F2E60E8FA}" destId="{7DAC4B70-D408-40CE-A586-397A1E1CE8EF}" srcOrd="6" destOrd="0" presId="urn:microsoft.com/office/officeart/2005/8/layout/process1"/>
    <dgm:cxn modelId="{68CA5DE8-2F90-49FA-BF72-E717D1B6FDBB}" type="presParOf" srcId="{7D36B663-7745-4A53-A974-030F2E60E8FA}" destId="{BE855A72-0EB6-450B-A228-E8B35DB97E35}" srcOrd="7" destOrd="0" presId="urn:microsoft.com/office/officeart/2005/8/layout/process1"/>
    <dgm:cxn modelId="{C1B4DECF-1D46-4B27-9ECE-353D516335AD}" type="presParOf" srcId="{BE855A72-0EB6-450B-A228-E8B35DB97E35}" destId="{2B5A4363-F294-4C0D-90AB-6C619B4106A6}" srcOrd="0" destOrd="0" presId="urn:microsoft.com/office/officeart/2005/8/layout/process1"/>
    <dgm:cxn modelId="{0AD0DFE5-7016-4C34-8BE8-EA0620EE7B24}" type="presParOf" srcId="{7D36B663-7745-4A53-A974-030F2E60E8FA}" destId="{37C8193E-5CFD-47DD-BDD2-18BAE06F19B3}" srcOrd="8" destOrd="0" presId="urn:microsoft.com/office/officeart/2005/8/layout/process1"/>
    <dgm:cxn modelId="{A9345B07-EC44-4EFD-83F7-1F12B5C0F600}" type="presParOf" srcId="{7D36B663-7745-4A53-A974-030F2E60E8FA}" destId="{FB925A65-47C0-451E-BB33-C3A36F74F9D7}" srcOrd="9" destOrd="0" presId="urn:microsoft.com/office/officeart/2005/8/layout/process1"/>
    <dgm:cxn modelId="{1A0481B5-C618-4F43-B5C8-75A994EAE5F4}" type="presParOf" srcId="{FB925A65-47C0-451E-BB33-C3A36F74F9D7}" destId="{41D9C2B9-D7BD-46BA-AF5D-D658DF658808}" srcOrd="0" destOrd="0" presId="urn:microsoft.com/office/officeart/2005/8/layout/process1"/>
    <dgm:cxn modelId="{54A56EF1-0729-4277-B77B-86BD00B18E17}" type="presParOf" srcId="{7D36B663-7745-4A53-A974-030F2E60E8FA}" destId="{5D74786E-BE3B-414B-9B10-318AD4F6995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18D58-8958-4A65-9947-05EFC79C31A3}">
      <dsp:nvSpPr>
        <dsp:cNvPr id="0" name=""/>
        <dsp:cNvSpPr/>
      </dsp:nvSpPr>
      <dsp:spPr>
        <a:xfrm>
          <a:off x="2816" y="347019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Hiring Cost Issue</a:t>
          </a:r>
          <a:endParaRPr lang="LID4096" sz="2800" kern="1200" dirty="0"/>
        </a:p>
      </dsp:txBody>
      <dsp:txXfrm>
        <a:off x="2816" y="347019"/>
        <a:ext cx="2234480" cy="1340688"/>
      </dsp:txXfrm>
    </dsp:sp>
    <dsp:sp modelId="{78EA963E-D276-494C-BF6A-B4219DC001A9}">
      <dsp:nvSpPr>
        <dsp:cNvPr id="0" name=""/>
        <dsp:cNvSpPr/>
      </dsp:nvSpPr>
      <dsp:spPr>
        <a:xfrm>
          <a:off x="2460745" y="347019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Our Solution</a:t>
          </a:r>
          <a:endParaRPr lang="LID4096" sz="2800" kern="1200" dirty="0"/>
        </a:p>
      </dsp:txBody>
      <dsp:txXfrm>
        <a:off x="2460745" y="347019"/>
        <a:ext cx="2234480" cy="1340688"/>
      </dsp:txXfrm>
    </dsp:sp>
    <dsp:sp modelId="{BE7AC38C-CB5A-47E0-BE31-51FA2EE85B96}">
      <dsp:nvSpPr>
        <dsp:cNvPr id="0" name=""/>
        <dsp:cNvSpPr/>
      </dsp:nvSpPr>
      <dsp:spPr>
        <a:xfrm>
          <a:off x="4918674" y="347019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 Case: Adzuna</a:t>
          </a:r>
          <a:endParaRPr lang="LID4096" sz="2800" kern="1200" dirty="0"/>
        </a:p>
      </dsp:txBody>
      <dsp:txXfrm>
        <a:off x="4918674" y="347019"/>
        <a:ext cx="2234480" cy="1340688"/>
      </dsp:txXfrm>
    </dsp:sp>
    <dsp:sp modelId="{96E49C15-DDB2-4A8C-8D9F-AA65B8421D59}">
      <dsp:nvSpPr>
        <dsp:cNvPr id="0" name=""/>
        <dsp:cNvSpPr/>
      </dsp:nvSpPr>
      <dsp:spPr>
        <a:xfrm>
          <a:off x="7376602" y="347019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Teck Stack</a:t>
          </a:r>
          <a:endParaRPr lang="LID4096" sz="2800" kern="1200" dirty="0"/>
        </a:p>
      </dsp:txBody>
      <dsp:txXfrm>
        <a:off x="7376602" y="347019"/>
        <a:ext cx="2234480" cy="1340688"/>
      </dsp:txXfrm>
    </dsp:sp>
    <dsp:sp modelId="{4C393A46-B231-4AAA-A77F-0C5A287F8ABA}">
      <dsp:nvSpPr>
        <dsp:cNvPr id="0" name=""/>
        <dsp:cNvSpPr/>
      </dsp:nvSpPr>
      <dsp:spPr>
        <a:xfrm>
          <a:off x="2816" y="1911155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Teck Flow</a:t>
          </a:r>
          <a:endParaRPr lang="LID4096" sz="2800" kern="1200" dirty="0"/>
        </a:p>
      </dsp:txBody>
      <dsp:txXfrm>
        <a:off x="2816" y="1911155"/>
        <a:ext cx="2234480" cy="1340688"/>
      </dsp:txXfrm>
    </dsp:sp>
    <dsp:sp modelId="{332F6C19-12B4-42FF-B7DB-DD1CA98FF258}">
      <dsp:nvSpPr>
        <dsp:cNvPr id="0" name=""/>
        <dsp:cNvSpPr/>
      </dsp:nvSpPr>
      <dsp:spPr>
        <a:xfrm>
          <a:off x="2460745" y="1911155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ETL</a:t>
          </a:r>
          <a:endParaRPr lang="LID4096" sz="2800" kern="1200" dirty="0"/>
        </a:p>
      </dsp:txBody>
      <dsp:txXfrm>
        <a:off x="2460745" y="1911155"/>
        <a:ext cx="2234480" cy="1340688"/>
      </dsp:txXfrm>
    </dsp:sp>
    <dsp:sp modelId="{E59188D5-7F87-4A2A-B027-A3BB8216CE69}">
      <dsp:nvSpPr>
        <dsp:cNvPr id="0" name=""/>
        <dsp:cNvSpPr/>
      </dsp:nvSpPr>
      <dsp:spPr>
        <a:xfrm>
          <a:off x="4918674" y="1911155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Orchestration</a:t>
          </a:r>
          <a:endParaRPr lang="LID4096" sz="2800" kern="1200" dirty="0"/>
        </a:p>
      </dsp:txBody>
      <dsp:txXfrm>
        <a:off x="4918674" y="1911155"/>
        <a:ext cx="2234480" cy="1340688"/>
      </dsp:txXfrm>
    </dsp:sp>
    <dsp:sp modelId="{5A3954BD-11B9-418F-8E12-2397338C84B4}">
      <dsp:nvSpPr>
        <dsp:cNvPr id="0" name=""/>
        <dsp:cNvSpPr/>
      </dsp:nvSpPr>
      <dsp:spPr>
        <a:xfrm>
          <a:off x="7376602" y="1911155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Presentation</a:t>
          </a:r>
          <a:endParaRPr lang="LID4096" sz="2800" kern="1200" dirty="0"/>
        </a:p>
      </dsp:txBody>
      <dsp:txXfrm>
        <a:off x="7376602" y="1911155"/>
        <a:ext cx="2234480" cy="1340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D10DC-42F0-480E-9A11-620BD101B304}">
      <dsp:nvSpPr>
        <dsp:cNvPr id="0" name=""/>
        <dsp:cNvSpPr/>
      </dsp:nvSpPr>
      <dsp:spPr>
        <a:xfrm>
          <a:off x="0" y="1881137"/>
          <a:ext cx="1509963" cy="905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Stage 0</a:t>
          </a:r>
          <a:r>
            <a:rPr lang="en-GB" sz="1200" kern="1200" dirty="0"/>
            <a:t>: Extract raw job ads → S3</a:t>
          </a:r>
          <a:endParaRPr lang="LID4096" sz="1200" kern="1200" dirty="0"/>
        </a:p>
      </dsp:txBody>
      <dsp:txXfrm>
        <a:off x="26535" y="1907672"/>
        <a:ext cx="1456893" cy="852907"/>
      </dsp:txXfrm>
    </dsp:sp>
    <dsp:sp modelId="{F8D8B46F-0EF0-4AE9-995A-FAD631FFCD8F}">
      <dsp:nvSpPr>
        <dsp:cNvPr id="0" name=""/>
        <dsp:cNvSpPr/>
      </dsp:nvSpPr>
      <dsp:spPr>
        <a:xfrm>
          <a:off x="1660959" y="2146891"/>
          <a:ext cx="320112" cy="374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1600" kern="1200"/>
        </a:p>
      </dsp:txBody>
      <dsp:txXfrm>
        <a:off x="1660959" y="2221785"/>
        <a:ext cx="224078" cy="224682"/>
      </dsp:txXfrm>
    </dsp:sp>
    <dsp:sp modelId="{135149C1-6C8B-40DF-953D-D5118C5CC264}">
      <dsp:nvSpPr>
        <dsp:cNvPr id="0" name=""/>
        <dsp:cNvSpPr/>
      </dsp:nvSpPr>
      <dsp:spPr>
        <a:xfrm>
          <a:off x="2113948" y="1881137"/>
          <a:ext cx="1509963" cy="905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Stage 1</a:t>
          </a:r>
          <a:r>
            <a:rPr lang="en-GB" sz="1200" kern="1200" dirty="0"/>
            <a:t>: Clean schema, rename, reformat</a:t>
          </a:r>
          <a:endParaRPr lang="LID4096" sz="1200" kern="1200" dirty="0"/>
        </a:p>
      </dsp:txBody>
      <dsp:txXfrm>
        <a:off x="2140483" y="1907672"/>
        <a:ext cx="1456893" cy="852907"/>
      </dsp:txXfrm>
    </dsp:sp>
    <dsp:sp modelId="{1FD41C96-B4F7-4850-BA8C-DB232A09FA0C}">
      <dsp:nvSpPr>
        <dsp:cNvPr id="0" name=""/>
        <dsp:cNvSpPr/>
      </dsp:nvSpPr>
      <dsp:spPr>
        <a:xfrm>
          <a:off x="3774907" y="2146891"/>
          <a:ext cx="320112" cy="374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1600" kern="1200"/>
        </a:p>
      </dsp:txBody>
      <dsp:txXfrm>
        <a:off x="3774907" y="2221785"/>
        <a:ext cx="224078" cy="224682"/>
      </dsp:txXfrm>
    </dsp:sp>
    <dsp:sp modelId="{58CF4C48-D5C7-4EE0-8739-7B9FFCBBD997}">
      <dsp:nvSpPr>
        <dsp:cNvPr id="0" name=""/>
        <dsp:cNvSpPr/>
      </dsp:nvSpPr>
      <dsp:spPr>
        <a:xfrm>
          <a:off x="4227896" y="1881137"/>
          <a:ext cx="1509963" cy="905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Stage 2</a:t>
          </a:r>
          <a:r>
            <a:rPr lang="en-US" sz="1200" kern="1200" dirty="0"/>
            <a:t>: Enrich missing locations via </a:t>
          </a:r>
          <a:r>
            <a:rPr lang="en-US" sz="1200" kern="1200" dirty="0" err="1"/>
            <a:t>Nominatim</a:t>
          </a:r>
          <a:endParaRPr lang="LID4096" sz="1200" kern="1200" dirty="0"/>
        </a:p>
      </dsp:txBody>
      <dsp:txXfrm>
        <a:off x="4254431" y="1907672"/>
        <a:ext cx="1456893" cy="852907"/>
      </dsp:txXfrm>
    </dsp:sp>
    <dsp:sp modelId="{167E28EB-5D8C-436D-B729-2D85223B3548}">
      <dsp:nvSpPr>
        <dsp:cNvPr id="0" name=""/>
        <dsp:cNvSpPr/>
      </dsp:nvSpPr>
      <dsp:spPr>
        <a:xfrm>
          <a:off x="5888856" y="2146891"/>
          <a:ext cx="320112" cy="374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1600" kern="1200"/>
        </a:p>
      </dsp:txBody>
      <dsp:txXfrm>
        <a:off x="5888856" y="2221785"/>
        <a:ext cx="224078" cy="224682"/>
      </dsp:txXfrm>
    </dsp:sp>
    <dsp:sp modelId="{7DAC4B70-D408-40CE-A586-397A1E1CE8EF}">
      <dsp:nvSpPr>
        <dsp:cNvPr id="0" name=""/>
        <dsp:cNvSpPr/>
      </dsp:nvSpPr>
      <dsp:spPr>
        <a:xfrm>
          <a:off x="6341845" y="1881137"/>
          <a:ext cx="1509963" cy="905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Stage 3</a:t>
          </a:r>
          <a:r>
            <a:rPr lang="en-GB" sz="1200" kern="1200" dirty="0"/>
            <a:t>: Transform data &amp; engineer features</a:t>
          </a:r>
          <a:endParaRPr lang="LID4096" sz="1200" kern="1200" dirty="0"/>
        </a:p>
      </dsp:txBody>
      <dsp:txXfrm>
        <a:off x="6368380" y="1907672"/>
        <a:ext cx="1456893" cy="852907"/>
      </dsp:txXfrm>
    </dsp:sp>
    <dsp:sp modelId="{BE855A72-0EB6-450B-A228-E8B35DB97E35}">
      <dsp:nvSpPr>
        <dsp:cNvPr id="0" name=""/>
        <dsp:cNvSpPr/>
      </dsp:nvSpPr>
      <dsp:spPr>
        <a:xfrm>
          <a:off x="8002804" y="2146891"/>
          <a:ext cx="320112" cy="374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1600" kern="1200"/>
        </a:p>
      </dsp:txBody>
      <dsp:txXfrm>
        <a:off x="8002804" y="2221785"/>
        <a:ext cx="224078" cy="224682"/>
      </dsp:txXfrm>
    </dsp:sp>
    <dsp:sp modelId="{37C8193E-5CFD-47DD-BDD2-18BAE06F19B3}">
      <dsp:nvSpPr>
        <dsp:cNvPr id="0" name=""/>
        <dsp:cNvSpPr/>
      </dsp:nvSpPr>
      <dsp:spPr>
        <a:xfrm>
          <a:off x="8455793" y="1881137"/>
          <a:ext cx="1509963" cy="905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Stage 4</a:t>
          </a:r>
          <a:r>
            <a:rPr lang="en-GB" sz="1200" kern="1200" dirty="0"/>
            <a:t>: Add initial bid for each ad</a:t>
          </a:r>
          <a:endParaRPr lang="LID4096" sz="1200" kern="1200" dirty="0"/>
        </a:p>
      </dsp:txBody>
      <dsp:txXfrm>
        <a:off x="8482328" y="1907672"/>
        <a:ext cx="1456893" cy="852907"/>
      </dsp:txXfrm>
    </dsp:sp>
    <dsp:sp modelId="{FB925A65-47C0-451E-BB33-C3A36F74F9D7}">
      <dsp:nvSpPr>
        <dsp:cNvPr id="0" name=""/>
        <dsp:cNvSpPr/>
      </dsp:nvSpPr>
      <dsp:spPr>
        <a:xfrm>
          <a:off x="10116752" y="2146891"/>
          <a:ext cx="320112" cy="374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1600" kern="1200"/>
        </a:p>
      </dsp:txBody>
      <dsp:txXfrm>
        <a:off x="10116752" y="2221785"/>
        <a:ext cx="224078" cy="224682"/>
      </dsp:txXfrm>
    </dsp:sp>
    <dsp:sp modelId="{5D74786E-BE3B-414B-9B10-318AD4F6995D}">
      <dsp:nvSpPr>
        <dsp:cNvPr id="0" name=""/>
        <dsp:cNvSpPr/>
      </dsp:nvSpPr>
      <dsp:spPr>
        <a:xfrm>
          <a:off x="10569741" y="1881137"/>
          <a:ext cx="1509963" cy="905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Stage 5</a:t>
          </a:r>
          <a:r>
            <a:rPr lang="en-GB" sz="1200" kern="1200" dirty="0"/>
            <a:t>: Generate entities: Campaign, Job, Click </a:t>
          </a:r>
          <a:r>
            <a:rPr lang="en-GB" sz="1200" kern="1200" dirty="0">
              <a:sym typeface="Wingdings" panose="05000000000000000000" pitchFamily="2" charset="2"/>
            </a:rPr>
            <a:t>S3</a:t>
          </a:r>
          <a:endParaRPr lang="LID4096" sz="1200" kern="1200" dirty="0"/>
        </a:p>
      </dsp:txBody>
      <dsp:txXfrm>
        <a:off x="10596276" y="1907672"/>
        <a:ext cx="1456893" cy="852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843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872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4781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706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3659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1325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2717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8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38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437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115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934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660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789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723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237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3560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0168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8561A-B175-0BB4-B1D2-9F8357158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HireHeroes</a:t>
            </a:r>
            <a:endParaRPr lang="LID4096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9F7E20-7008-3DEB-B497-B0E76749C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Matan Tzur</a:t>
            </a:r>
          </a:p>
          <a:p>
            <a:r>
              <a:rPr lang="en-US" dirty="0"/>
              <a:t>Avital Hozeh Itshar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2683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C06C6-0E0A-F93F-1F94-39DAA97ED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D6F8-18CF-2463-0AEB-6DA7D99A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EFC53-A50D-E82D-3EF9-F29F4FACA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98013"/>
            <a:ext cx="9730288" cy="3193796"/>
          </a:xfrm>
        </p:spPr>
      </p:pic>
    </p:spTree>
    <p:extLst>
      <p:ext uri="{BB962C8B-B14F-4D97-AF65-F5344CB8AC3E}">
        <p14:creationId xmlns:p14="http://schemas.microsoft.com/office/powerpoint/2010/main" val="137442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064E-C16E-77FE-8723-588C6171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1AD47F-DAB7-4374-E609-85C9AD638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57936"/>
              </p:ext>
            </p:extLst>
          </p:nvPr>
        </p:nvGraphicFramePr>
        <p:xfrm>
          <a:off x="59029" y="2053389"/>
          <a:ext cx="12079705" cy="4668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17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8C34C-34F6-85AE-66A5-269A06ED8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F007-C03B-BE02-811D-C0F9AC4D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Orchestration: Glue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C92D-4D65-7A73-9619-E9B23D4F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at the start of the project</a:t>
            </a:r>
          </a:p>
          <a:p>
            <a:r>
              <a:rPr lang="en-GB" dirty="0"/>
              <a:t>Provided serverless orchestration for ETL</a:t>
            </a:r>
          </a:p>
          <a:p>
            <a:r>
              <a:rPr lang="en-GB" dirty="0"/>
              <a:t>No need to manage EC2 servers</a:t>
            </a:r>
          </a:p>
          <a:p>
            <a:r>
              <a:rPr lang="en-GB" dirty="0"/>
              <a:t>Automated data extraction &amp; transformation jobs</a:t>
            </a:r>
          </a:p>
          <a:p>
            <a:r>
              <a:rPr lang="en-GB" dirty="0"/>
              <a:t>Triggered workflows on a daily schedule</a:t>
            </a:r>
          </a:p>
          <a:p>
            <a:r>
              <a:rPr lang="en-GB" dirty="0"/>
              <a:t>Helped build early data pipelines quickly</a:t>
            </a:r>
          </a:p>
          <a:p>
            <a:r>
              <a:rPr lang="en-GB" dirty="0"/>
              <a:t>Ideal for prototyping &amp; cost-efficient setup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4021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AA2F2-049F-28FE-68AC-394BCA9B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DA52-EA17-6CC5-B26A-23B1F93B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Orchestration: Airflow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B6DB-DEC7-EC17-DDC2-70598BEC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Migrated orchestration from Glue → Airflow</a:t>
            </a:r>
          </a:p>
          <a:p>
            <a:r>
              <a:rPr lang="en-US" dirty="0"/>
              <a:t>Airflow offers flexibility and customization</a:t>
            </a:r>
          </a:p>
          <a:p>
            <a:r>
              <a:rPr lang="en-US" dirty="0"/>
              <a:t>Manages complex, multi-step workflows</a:t>
            </a:r>
          </a:p>
          <a:p>
            <a:r>
              <a:rPr lang="en-US" dirty="0"/>
              <a:t>Better control over retries, dependencies &amp; monitoring</a:t>
            </a:r>
          </a:p>
          <a:p>
            <a:r>
              <a:rPr lang="en-US" dirty="0"/>
              <a:t>Suited for scalable &amp; production-ready pipelines</a:t>
            </a:r>
          </a:p>
          <a:p>
            <a:r>
              <a:rPr lang="en-US" dirty="0"/>
              <a:t>Can integrate multiple data sources &amp; APIs</a:t>
            </a:r>
          </a:p>
          <a:p>
            <a:r>
              <a:rPr lang="en-US" dirty="0"/>
              <a:t>Set up for hypothetical live production environment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52563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F560C-6229-3D25-25A1-9CA5EF56D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9098-104A-4085-7600-4E3DFC1B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Tables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6E1A4-C717-3A15-0980-AD8E9218B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Defined structured schemas for job data</a:t>
            </a:r>
          </a:p>
          <a:p>
            <a:r>
              <a:rPr lang="en-GB" dirty="0"/>
              <a:t>Enabled querying raw S3 data directly</a:t>
            </a:r>
          </a:p>
          <a:p>
            <a:r>
              <a:rPr lang="en-GB" dirty="0"/>
              <a:t>Served as an intermediate layer before Redshift</a:t>
            </a:r>
          </a:p>
          <a:p>
            <a:r>
              <a:rPr lang="en-GB" dirty="0"/>
              <a:t>Standardized column names, types &amp; partitions</a:t>
            </a:r>
          </a:p>
          <a:p>
            <a:r>
              <a:rPr lang="en-GB" dirty="0"/>
              <a:t>Allowed faster access for transformations</a:t>
            </a:r>
          </a:p>
          <a:p>
            <a:r>
              <a:rPr lang="en-GB" dirty="0"/>
              <a:t>Redshift view built on top of Glue tables</a:t>
            </a:r>
          </a:p>
          <a:p>
            <a:r>
              <a:rPr lang="en-GB" dirty="0"/>
              <a:t>Made campaign analytics more consistent &amp; reliable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65875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84A4-A676-F31E-25BC-618AEE6E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Jobs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C1167-4244-3A4D-F954-69D448C7D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26" y="1834166"/>
            <a:ext cx="10938748" cy="4877010"/>
          </a:xfrm>
        </p:spPr>
      </p:pic>
    </p:spTree>
    <p:extLst>
      <p:ext uri="{BB962C8B-B14F-4D97-AF65-F5344CB8AC3E}">
        <p14:creationId xmlns:p14="http://schemas.microsoft.com/office/powerpoint/2010/main" val="403646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440F-59D9-281B-757B-86CF9B42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Workflow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45CA10-6848-6365-2295-357B911CC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1834166"/>
            <a:ext cx="10421257" cy="4811075"/>
          </a:xfrm>
        </p:spPr>
      </p:pic>
    </p:spTree>
    <p:extLst>
      <p:ext uri="{BB962C8B-B14F-4D97-AF65-F5344CB8AC3E}">
        <p14:creationId xmlns:p14="http://schemas.microsoft.com/office/powerpoint/2010/main" val="323782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8199A5-38CD-E188-0678-5146D9C4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Buckets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CF891455-E417-0E52-4E7D-12ABED743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9" y="1964941"/>
            <a:ext cx="10256625" cy="4759715"/>
          </a:xfrm>
        </p:spPr>
      </p:pic>
    </p:spTree>
    <p:extLst>
      <p:ext uri="{BB962C8B-B14F-4D97-AF65-F5344CB8AC3E}">
        <p14:creationId xmlns:p14="http://schemas.microsoft.com/office/powerpoint/2010/main" val="1601060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A57D-0057-6E45-4639-72D51F26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Airflow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37D0-4E89-232D-2E4E-C8A1B8AD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476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023D4-90D9-D592-AA86-EBE4EF43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DC72-424B-3E9D-7F23-4339CA77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MetaBase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D3786-A71E-10B4-37F4-6DD90435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Redshift views expose structured job data</a:t>
            </a:r>
          </a:p>
          <a:p>
            <a:r>
              <a:rPr lang="en-US" dirty="0"/>
              <a:t>Metabase connects directly to Redshift</a:t>
            </a:r>
          </a:p>
          <a:p>
            <a:r>
              <a:rPr lang="en-US" dirty="0"/>
              <a:t>Dashboards track campaign traffic &amp; performance</a:t>
            </a:r>
          </a:p>
          <a:p>
            <a:r>
              <a:rPr lang="en-US" dirty="0"/>
              <a:t>Monitor cost per click &amp; cost per applicant</a:t>
            </a:r>
          </a:p>
          <a:p>
            <a:r>
              <a:rPr lang="en-US" dirty="0"/>
              <a:t>Visualize campaign budget utilization</a:t>
            </a:r>
          </a:p>
          <a:p>
            <a:r>
              <a:rPr lang="en-US" dirty="0"/>
              <a:t>Enable reactive campaign adjustments</a:t>
            </a:r>
          </a:p>
          <a:p>
            <a:r>
              <a:rPr lang="en-US" dirty="0"/>
              <a:t>Drive data-informed hiring cost savings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4156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691D-8469-BC66-D1CA-8F8A6A09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490EE4-10A8-0E82-74D2-A2A3A0D3E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476629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995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6D0D6A-BB67-F4B4-CD3E-4B20CFEE6E8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65" y="84137"/>
            <a:ext cx="7712075" cy="6689725"/>
          </a:xfrm>
        </p:spPr>
      </p:pic>
    </p:spTree>
    <p:extLst>
      <p:ext uri="{BB962C8B-B14F-4D97-AF65-F5344CB8AC3E}">
        <p14:creationId xmlns:p14="http://schemas.microsoft.com/office/powerpoint/2010/main" val="136020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B010-27D9-38ED-4B7B-1C205B07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is Expensive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A9A2-857F-84C5-FB80-847FD474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Recruiting large workforces requires heavy ad spend</a:t>
            </a:r>
          </a:p>
          <a:p>
            <a:r>
              <a:rPr lang="en-GB" dirty="0"/>
              <a:t>Job ads must be published across multiple platforms</a:t>
            </a:r>
          </a:p>
          <a:p>
            <a:r>
              <a:rPr lang="en-GB" dirty="0"/>
              <a:t>Costs grow rapidly with high-volume hiring needs</a:t>
            </a:r>
          </a:p>
          <a:p>
            <a:r>
              <a:rPr lang="en-GB" dirty="0"/>
              <a:t>Example: Amazon hiring warehouse workers nationwide</a:t>
            </a:r>
          </a:p>
          <a:p>
            <a:r>
              <a:rPr lang="en-GB" dirty="0"/>
              <a:t>Monthly ad spend can exceed hundreds of thousands</a:t>
            </a:r>
          </a:p>
          <a:p>
            <a:r>
              <a:rPr lang="en-GB" dirty="0"/>
              <a:t>Cost per applicant becomes unpredictable &amp; inefficient</a:t>
            </a:r>
          </a:p>
          <a:p>
            <a:r>
              <a:rPr lang="en-GB" dirty="0"/>
              <a:t>Lack of optimization leads to wasted budget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8783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CB358-42AA-E1BB-0E50-F67A3BC52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2855-6D50-24A3-BD7A-9F1F339F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C63E-DD9E-E6FA-63A8-F02479DC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AI-powered platform for job ad publishing</a:t>
            </a:r>
          </a:p>
          <a:p>
            <a:r>
              <a:rPr lang="en-GB" dirty="0"/>
              <a:t>Smart budget allocation across campaigns</a:t>
            </a:r>
          </a:p>
          <a:p>
            <a:r>
              <a:rPr lang="en-GB" dirty="0"/>
              <a:t>Lower Cost Per Applicant (CPA) through optimization</a:t>
            </a:r>
          </a:p>
          <a:p>
            <a:r>
              <a:rPr lang="en-GB" dirty="0"/>
              <a:t>Campaign budgets are fully and efficiently utilized</a:t>
            </a:r>
          </a:p>
          <a:p>
            <a:r>
              <a:rPr lang="en-GB" dirty="0"/>
              <a:t>Higher reach with reduced spend per applicant</a:t>
            </a:r>
          </a:p>
          <a:p>
            <a:r>
              <a:rPr lang="en-GB" dirty="0"/>
              <a:t>Companies like Amazon save significantly on hiring costs</a:t>
            </a:r>
          </a:p>
          <a:p>
            <a:r>
              <a:rPr lang="en-GB" dirty="0"/>
              <a:t>Scalable solution for enterprises and SMBs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2978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D0C8-714B-6213-8CE8-BB1DFF47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Definitions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B7156-AAED-691E-89A1-E86514C58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10816461" cy="40433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Budget = Allocated campaign budget per account/campaign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𝑆𝑝𝑒𝑛𝑑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𝐶𝑙𝑖𝑐𝑘𝑠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𝑆𝑝𝑒𝑛𝑑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𝐶𝑙𝑖𝑐𝑘𝑠</m:t>
                        </m:r>
                      </m:den>
                    </m:f>
                  </m:oMath>
                </a14:m>
                <a:r>
                  <a:rPr lang="en-US" b="0" dirty="0"/>
                  <a:t>  The average cost per click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𝑆𝑝𝑒𝑛𝑑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𝐴𝑝𝑝𝑙𝑖𝑐𝑎𝑛𝑡𝑠</m:t>
                        </m:r>
                      </m:den>
                    </m:f>
                  </m:oMath>
                </a14:m>
                <a:r>
                  <a:rPr lang="en-US" dirty="0"/>
                  <a:t>  The average cost per applicant 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𝐶𝑉𝑅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𝐴𝑝𝑝𝑙𝑖𝑐𝑎𝑛𝑡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𝐶𝑙𝑖𝑐𝑘𝑠</m:t>
                        </m:r>
                      </m:den>
                    </m:f>
                  </m:oMath>
                </a14:m>
                <a:r>
                  <a:rPr lang="en-US" dirty="0"/>
                  <a:t>  The conversion rate of how many applicants out of clicks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𝐵𝑢𝑑𝑔𝑒𝑡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𝑈𝑡𝑖𝑙𝑖𝑧𝑎𝑡𝑖𝑜𝑛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𝑆𝑝𝑒𝑛𝑑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𝐵𝑢𝑑𝑔𝑒𝑡</m:t>
                        </m:r>
                      </m:den>
                    </m:f>
                  </m:oMath>
                </a14:m>
                <a:r>
                  <a:rPr lang="en-US" b="0" dirty="0"/>
                  <a:t>  How much we spent out of the budget?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𝑖𝑒𝑣𝑒𝑚𝑒𝑛𝑡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𝑇𝑎𝑟𝑔𝑒𝑡</m:t>
                        </m:r>
                      </m:den>
                    </m:f>
                  </m:oMath>
                </a14:m>
                <a:r>
                  <a:rPr lang="en-US" dirty="0"/>
                  <a:t> How close are we to the campaign’s CPA target</a:t>
                </a: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B7156-AAED-691E-89A1-E86514C58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10816461" cy="4043379"/>
              </a:xfrm>
              <a:blipFill>
                <a:blip r:embed="rId2"/>
                <a:stretch>
                  <a:fillRect l="-676" t="-46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95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0A582-3FAC-B451-D1D6-2D01DC84B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84C0-4DF4-7829-8B20-ABA0339A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Example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3DE5D-8398-80AE-0F0E-DF9A8970FB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10816461" cy="4043379"/>
              </a:xfrm>
            </p:spPr>
            <p:txBody>
              <a:bodyPr>
                <a:norm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Budget = 3500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𝑆𝑝𝑒𝑛𝑑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𝑆𝑝𝑒𝑛𝑑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𝐶𝑙𝑖𝑐𝑘𝑠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 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𝑆𝑝𝑒𝑛𝑑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𝐴𝑝𝑝𝑙𝑖𝑐𝑎𝑛𝑡𝑠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𝐶𝑉𝑅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𝐴𝑝𝑝𝑙𝑖𝑐𝑎𝑛𝑡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𝐶𝑙𝑖𝑐𝑘𝑠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𝐵𝑢𝑑𝑔𝑒𝑡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𝑈𝑡𝑖𝑙𝑖𝑧𝑎𝑡𝑖𝑜𝑛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𝑆𝑝𝑒𝑛𝑑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𝐵𝑢𝑑𝑔𝑒𝑡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3500</m:t>
                        </m:r>
                      </m:den>
                    </m:f>
                  </m:oMath>
                </a14:m>
                <a:r>
                  <a:rPr lang="en-US" b="0" dirty="0"/>
                  <a:t>= 2.86%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𝑖𝑒𝑣𝑒𝑚𝑒𝑛𝑡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𝑇𝑎𝑟𝑔𝑒𝑡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133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3DE5D-8398-80AE-0F0E-DF9A8970F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10816461" cy="4043379"/>
              </a:xfrm>
              <a:blipFill>
                <a:blip r:embed="rId2"/>
                <a:stretch>
                  <a:fillRect l="-789" t="-210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86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ED1FF-DE7B-6F89-37A4-734AD81F8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E9C6-C3A1-6033-CBD5-5FAB30B7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Demonstration: Adzuna Job Board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6E8D-6D46-E3E0-85CA-C9680BD2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Adzuna = global job board with millions of listings</a:t>
            </a:r>
          </a:p>
          <a:p>
            <a:r>
              <a:rPr lang="en-GB" dirty="0"/>
              <a:t>Companies publish ads to attract job seekers</a:t>
            </a:r>
          </a:p>
          <a:p>
            <a:r>
              <a:rPr lang="en-GB" dirty="0" err="1"/>
              <a:t>HireHeroes</a:t>
            </a:r>
            <a:r>
              <a:rPr lang="en-GB" dirty="0"/>
              <a:t> integrates directly with </a:t>
            </a:r>
            <a:r>
              <a:rPr lang="en-GB" dirty="0" err="1"/>
              <a:t>Adzuna’s</a:t>
            </a:r>
            <a:r>
              <a:rPr lang="en-GB" dirty="0"/>
              <a:t> API</a:t>
            </a:r>
          </a:p>
          <a:p>
            <a:r>
              <a:rPr lang="en-GB" dirty="0"/>
              <a:t>We detect &amp; manage ads across campaigns</a:t>
            </a:r>
          </a:p>
          <a:p>
            <a:r>
              <a:rPr lang="en-GB" dirty="0"/>
              <a:t>Optimize spend for job ads published there</a:t>
            </a:r>
          </a:p>
          <a:p>
            <a:r>
              <a:rPr lang="en-GB" dirty="0"/>
              <a:t>This is *not* the only platform we support</a:t>
            </a:r>
          </a:p>
          <a:p>
            <a:r>
              <a:rPr lang="en-GB" dirty="0"/>
              <a:t>Other boards can be integrated in the same way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2015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0392-22E1-396A-0E52-AE76E884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Adzuna API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33DF-F8F4-53CD-B511-B3788692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Extracts live job postings from Adzuna board</a:t>
            </a:r>
          </a:p>
          <a:p>
            <a:r>
              <a:rPr lang="en-GB" dirty="0"/>
              <a:t>Captures job title, salary ranges, description, etc.</a:t>
            </a:r>
          </a:p>
          <a:p>
            <a:r>
              <a:rPr lang="en-GB" dirty="0"/>
              <a:t>Provides contract type &amp; time (full-time/part-time)Collects company &amp; category details</a:t>
            </a:r>
          </a:p>
          <a:p>
            <a:r>
              <a:rPr lang="en-GB" dirty="0"/>
              <a:t>Extracts detailed location (country, state, city, etc.)</a:t>
            </a:r>
          </a:p>
          <a:p>
            <a:r>
              <a:rPr lang="en-GB" dirty="0"/>
              <a:t>Stores geospatial data (latitude/longitude)</a:t>
            </a:r>
          </a:p>
          <a:p>
            <a:r>
              <a:rPr lang="en-GB" dirty="0"/>
              <a:t>Enables us to build structured campaign datasets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1859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7EB1-60C8-220C-C4FA-63AA71B9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5F98-5C84-5DD1-8A68-CB25F8E6A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96011"/>
          </a:xfrm>
        </p:spPr>
        <p:txBody>
          <a:bodyPr>
            <a:normAutofit/>
          </a:bodyPr>
          <a:lstStyle/>
          <a:p>
            <a:r>
              <a:rPr lang="en-US" b="1" dirty="0"/>
              <a:t>Adzuna API</a:t>
            </a:r>
            <a:r>
              <a:rPr lang="en-US" dirty="0"/>
              <a:t> – Source of live job ads</a:t>
            </a:r>
          </a:p>
          <a:p>
            <a:r>
              <a:rPr lang="en-US" b="1" dirty="0"/>
              <a:t>Python</a:t>
            </a:r>
            <a:r>
              <a:rPr lang="en-US" dirty="0"/>
              <a:t> – Data extraction &amp; processing scripts</a:t>
            </a:r>
          </a:p>
          <a:p>
            <a:r>
              <a:rPr lang="en-US" b="1" dirty="0"/>
              <a:t>Amazon S3</a:t>
            </a:r>
            <a:r>
              <a:rPr lang="en-US" dirty="0"/>
              <a:t> – Storage for raw &amp; processed data</a:t>
            </a:r>
          </a:p>
          <a:p>
            <a:r>
              <a:rPr lang="en-US" b="1" dirty="0" err="1"/>
              <a:t>Nominatim</a:t>
            </a:r>
            <a:r>
              <a:rPr lang="en-US" b="1" dirty="0"/>
              <a:t> API</a:t>
            </a:r>
            <a:r>
              <a:rPr lang="en-US" dirty="0"/>
              <a:t> – Enrich missing location details</a:t>
            </a:r>
          </a:p>
          <a:p>
            <a:r>
              <a:rPr lang="en-US" b="1" dirty="0" err="1"/>
              <a:t>PySpark</a:t>
            </a:r>
            <a:r>
              <a:rPr lang="en-US" dirty="0"/>
              <a:t> – Large-scale data transformation</a:t>
            </a:r>
          </a:p>
          <a:p>
            <a:r>
              <a:rPr lang="en-US" b="1" dirty="0"/>
              <a:t>Amazon Glue</a:t>
            </a:r>
            <a:r>
              <a:rPr lang="en-US" dirty="0"/>
              <a:t> – Schema definition &amp; ETL support</a:t>
            </a:r>
          </a:p>
          <a:p>
            <a:r>
              <a:rPr lang="en-US" b="1" dirty="0"/>
              <a:t>Airflow</a:t>
            </a:r>
            <a:r>
              <a:rPr lang="en-US" dirty="0"/>
              <a:t> – Workflow orchestration &amp; scheduling</a:t>
            </a:r>
          </a:p>
          <a:p>
            <a:r>
              <a:rPr lang="en-US" b="1" dirty="0"/>
              <a:t>Amazon Redshift</a:t>
            </a:r>
            <a:r>
              <a:rPr lang="en-US" dirty="0"/>
              <a:t> – Data warehouse for analytics</a:t>
            </a:r>
          </a:p>
          <a:p>
            <a:r>
              <a:rPr lang="en-US" b="1" dirty="0"/>
              <a:t>Metabase</a:t>
            </a:r>
            <a:r>
              <a:rPr lang="en-US" dirty="0"/>
              <a:t> – Dashboard &amp; campaign insights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239764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1">
      <a:majorFont>
        <a:latin typeface="Calibri"/>
        <a:ea typeface=""/>
        <a:cs typeface="Tahoma"/>
      </a:majorFont>
      <a:minorFont>
        <a:latin typeface="Calibri"/>
        <a:ea typeface=""/>
        <a:cs typeface="Tahoma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128</TotalTime>
  <Words>685</Words>
  <Application>Microsoft Office PowerPoint</Application>
  <PresentationFormat>מסך רחב</PresentationFormat>
  <Paragraphs>114</Paragraphs>
  <Slides>20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Berlin</vt:lpstr>
      <vt:lpstr>HireHeroes</vt:lpstr>
      <vt:lpstr>Agenda</vt:lpstr>
      <vt:lpstr>Hiring is Expensive</vt:lpstr>
      <vt:lpstr>Our Solution</vt:lpstr>
      <vt:lpstr>Metrics Definitions</vt:lpstr>
      <vt:lpstr>Metrics Example</vt:lpstr>
      <vt:lpstr>Use Case Demonstration: Adzuna Job Board</vt:lpstr>
      <vt:lpstr>Adzuna API</vt:lpstr>
      <vt:lpstr>Tech Stack</vt:lpstr>
      <vt:lpstr>Flow</vt:lpstr>
      <vt:lpstr>ETL</vt:lpstr>
      <vt:lpstr>Orchestration: Glue</vt:lpstr>
      <vt:lpstr>Orchestration: Airflow</vt:lpstr>
      <vt:lpstr>Glue Tables</vt:lpstr>
      <vt:lpstr>Glue Jobs</vt:lpstr>
      <vt:lpstr>Glue Workflow</vt:lpstr>
      <vt:lpstr>S3 Buckets</vt:lpstr>
      <vt:lpstr>Airflow</vt:lpstr>
      <vt:lpstr>MetaBase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Matan Tsour</dc:creator>
  <cp:lastModifiedBy>Avital Hozeh Itshar</cp:lastModifiedBy>
  <cp:revision>17</cp:revision>
  <dcterms:created xsi:type="dcterms:W3CDTF">2025-09-03T17:12:55Z</dcterms:created>
  <dcterms:modified xsi:type="dcterms:W3CDTF">2025-09-04T09:11:26Z</dcterms:modified>
</cp:coreProperties>
</file>