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B70C9-9AC8-07F4-3002-D09F7A842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EE879-620D-C447-2E65-C3FB015AF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BBEB-78D1-A1CE-4A9D-C5F5F39D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613B5-48BE-DC10-AD76-2AC676973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717FF-AF75-79BE-38D2-57D2E925F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919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16BCB-743E-8619-E910-0584BC37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70FD2-99C4-8C2B-E9A4-014A7DBB6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917F7-93CB-3C8C-4519-7AC7B1992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DF513-2320-0C61-B2F8-3842E412E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1E6FE-B5F7-A970-46CB-42311E22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434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FDC97A-AEFA-DB15-2857-A7542198E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0161B4-26DF-FBF0-3893-101292F61B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406E3-6F58-93F6-3E05-0DCF01059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2243A-A3AB-8991-A435-7E049A2F0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DA7BC-A8E6-FB83-BED3-667BE5BD0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122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9327-B157-262B-3B00-B12ABA1B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71E75-E727-16D8-4225-4EE468A37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A36B3-2671-4DE5-6AE6-79BB67C6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AE752-A2CD-BC8C-8228-0A44F051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F16FE-71F6-5E0D-64D1-18EDBC1D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6183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B164-36C4-8E0F-8582-723B50B9A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2AE46-DFB3-D7AA-67DF-F4F5FC0BC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7E621-F2A5-2CD9-3B67-B5944E62B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D8CBE-9FA7-B5D7-BC29-E0677454E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D4130-6954-70A1-D3D6-3700D4239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773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467E9-6581-E92E-FBA2-49E9B47E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B1F7-34B6-6DAA-2EEF-6F2B46DB65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B4D5B-B799-1488-2A66-C07F50A73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ABD82-118E-9DFF-8614-AD88FBC47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FD2F-490E-605C-2EBF-CFEAA0A91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8FF54-1150-8E44-0A34-3DC4E4A6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07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125C-3E89-6D54-8B7A-945CC7F6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1F1D5-0185-7E98-151E-570F812B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2C54A-6A31-FFF6-4E04-385CBCB3E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A3479E-7609-25C4-2641-741E4529F0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71238E-2B45-D7CD-8428-FBE07361E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94C0F-E0CE-805C-ED15-114E9DCA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19EE52-9B49-A41D-0E5D-1BEB3440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E3DDB-C324-D798-9332-2698B27D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2259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20219-FAF8-0B5B-2D4E-1E83B251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C5CA87-5902-660E-007D-234823FC8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1495D0-BE6C-DED5-D0CE-97D25EDD5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B0EFA-8CB8-5D25-93A2-A1B0987E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313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0EB1AF-31F8-71BB-B779-02E203AF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507BD-2004-5765-20FE-7FC85C4E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20E68-5E4C-5AFA-5476-A1710704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806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CE67-AF31-0A6D-1E62-73C0F7A3F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0EE3-5720-E8FE-79A5-CAD0A20CD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24547-257F-8849-DF17-F1DF6FBBB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1A2ED-7FE7-6C77-6372-48AAAB85E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067C9-AD32-E7E2-A01B-3624F8213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2B9D8-94FC-3868-340A-6E950BD2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9276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5BEDF-E42E-CD72-B19D-EF5EB73FA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69871-538E-8D86-5FC4-04E18E92A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3E5B6-7273-CFDD-AD74-43A75C51E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3A3A4-D8CB-477B-4FA4-7FAFE9A8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C7B84-459E-832F-B16C-B9EBB8940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EF91F-82A6-C2E1-BE0A-7701C7D4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9600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4AB431-9895-4B28-BA2E-1591C5ECC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6F3E05-AF3B-3CD2-32D0-20B7076D6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86D81-412F-8986-5899-0C40C3995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A39F4-86A2-478C-BCC4-662D878625D6}" type="datetimeFigureOut">
              <a:rPr lang="LID4096" smtClean="0"/>
              <a:t>11/26/2024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07A7E-B8CB-7563-3520-5713C98FBA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9E2E-D2C6-36B0-700C-CE20D52A39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0F0F-BAAA-4DC5-9E55-0DD7363C5F3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48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07FAF9-7618-5FDD-059C-CFDCC0EFC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6" y="84763"/>
            <a:ext cx="11673840" cy="37490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7B4B5-C110-A0CD-EE04-9082E8D99F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0709" y="2118019"/>
            <a:ext cx="1257555" cy="16323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CFADA2-6492-357C-42BB-8BFB8B074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9548" y="2482521"/>
            <a:ext cx="1267821" cy="12678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99CB345-3C6E-EE6C-9D86-21351E967B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981" y="1987536"/>
            <a:ext cx="4176984" cy="46782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E078D6-67FB-6475-96BD-F8CDE62CCC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751" y="2923053"/>
            <a:ext cx="1320117" cy="13201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0388AE-29FA-7FED-45B7-505A570299A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41518"/>
          <a:stretch/>
        </p:blipFill>
        <p:spPr>
          <a:xfrm>
            <a:off x="4695532" y="3845620"/>
            <a:ext cx="6335009" cy="279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1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Tsour</dc:creator>
  <cp:lastModifiedBy>Matan Tsour</cp:lastModifiedBy>
  <cp:revision>1</cp:revision>
  <dcterms:created xsi:type="dcterms:W3CDTF">2024-11-26T09:32:16Z</dcterms:created>
  <dcterms:modified xsi:type="dcterms:W3CDTF">2024-11-26T09:49:49Z</dcterms:modified>
</cp:coreProperties>
</file>