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>
        <p:scale>
          <a:sx n="100" d="100"/>
          <a:sy n="100" d="100"/>
        </p:scale>
        <p:origin x="-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1762-DDF9-4980-8188-5B4B78C451AC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D005F-6182-41D3-8AAF-F393D1F48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412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D005F-6182-41D3-8AAF-F393D1F48E00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6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310A-095A-2A31-FCA2-9F016337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1A5-4956-D3DF-64F4-3EC38EDA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67E2-4D98-59A9-0718-AB24DDB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E525-4627-50F7-39EC-86FD768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B18D-5CD6-4AFC-E602-B8365720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47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EE0-B4C0-75B8-5493-793A0043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BD59-6363-81C9-C187-94EFD560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6CC4-C28E-57E9-20B0-FF46274B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F537-7CAA-61A4-CED3-848B1A23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2CC4-92A7-AB8E-2221-0A766D42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680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8D755-A56C-8B24-0830-C6B260D41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884A6-3C71-9072-A289-A4FD68CC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CA42-85EF-4D45-1688-A85026BD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E31F-EAD3-B998-0FB0-7ED65224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1D03-916F-2A34-060C-6C3E92A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580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75D5-B64F-6F1A-E761-B4583A6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6723-8FDE-3DC2-040B-D7A94AB7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9015-78BF-F825-4091-40498DCF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013E-4BBC-C419-5DB8-6766A30F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9B87-2433-5136-E11B-694120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73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A8FC-BF5A-D72D-28D3-53100B6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CEDB-55A8-78CE-2CAC-D483E054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C7F4-6530-550B-682A-4D0A481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7929-0F02-5650-31C0-3081D98F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9221-40DA-0FB5-F17D-A0A6218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61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CC32-CE53-F589-A54A-6A33212F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35DC-4DFC-709C-2B56-17AB963D2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94B50-2E24-BE5A-635B-EDAC37933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0F50-FD8A-D2B6-0355-E5D7F05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97D0-46B0-50EE-FD1C-8EBAB2D7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1A30-43AE-0609-4E4A-26E081A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89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3F88-1B31-1703-9BEA-5F3B7263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8CDFA-5F6B-BBBD-A25C-EE02A960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C83A9-A895-8EBE-78AE-DDDD64B7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DA1E-9F93-3104-664F-1A34FF60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4415-6EB7-0984-6318-498988EE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DCC00-3B12-C5DE-0FD9-F37FABA6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2991D-40D6-6413-EB27-6D6CE790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E4AF8-2F7C-C01B-A9CA-32575D5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12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52AF-938F-0164-7045-316EA7C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7EF3-60F7-9574-4C79-658D16D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90596-7AF4-A655-7B0D-B9C06ADE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BA6E9-8E4E-2F58-1CDE-D2F68E21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15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FFE07-D0FA-0917-9B2F-BA870CBE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957B-E931-92E0-F882-6E62BDD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9448-AD84-ABD9-18D6-55302D5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88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A1DC-60DA-76EF-64A5-1938B218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A289-1C9C-3C4B-C7DF-45847A24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1FA3-D951-1631-077E-45B41CB9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6719-8EAD-9863-C81D-9170E284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9CA2-3AF6-7677-7BDD-3C59AFBC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F3AE-95FB-6587-E3D2-C298F6C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78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DF0-D655-FE41-3684-0AACD9D6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377C4-2E7B-299A-9CE2-2F4B1A218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D5A2-C791-A7B3-47E5-F98F381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62E8-ECF1-1B2D-07FE-EAEA9430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08A3-DA86-BA79-0FE1-12FB0B29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334D-3B89-31BB-DC12-D17568D9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2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69619-A25A-D8C9-9614-E9E5569F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F0F47-73EF-F1AD-5137-07216D88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F84D-4D67-A0BA-0B86-FADFE4BA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F98D-E3B7-4A5B-8E57-EBD89C70C7CF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CA5C-C9EB-3381-1A11-E9E32FD0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B9D1-4FC2-E0DA-D19E-5A800E6F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27F1-B095-41D6-A1DE-C808D4FFB4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16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5E840C-47D4-91B0-F9C9-AAE67A06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08" y="688305"/>
            <a:ext cx="2590594" cy="4962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DC69D71-EB93-47D2-FEB2-D4694FC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63" y="3438192"/>
            <a:ext cx="2411113" cy="6476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CF511E-62DE-C909-E44D-D7447B6F9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817" y="2770881"/>
            <a:ext cx="1036386" cy="435282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CCBE402E-8F99-AF1D-0710-38E6BD9115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060" b="9920"/>
          <a:stretch/>
        </p:blipFill>
        <p:spPr>
          <a:xfrm>
            <a:off x="3954817" y="1303066"/>
            <a:ext cx="1794140" cy="762066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B51DD5FE-8104-C6FE-88C4-6C001E9A2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817" y="1989596"/>
            <a:ext cx="4883319" cy="762066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33F16793-A8EE-15A7-0EEC-E56986121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763" y="4274329"/>
            <a:ext cx="2627604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Tsour</dc:creator>
  <cp:lastModifiedBy>Matan Tsour</cp:lastModifiedBy>
  <cp:revision>5</cp:revision>
  <dcterms:created xsi:type="dcterms:W3CDTF">2024-10-20T22:43:41Z</dcterms:created>
  <dcterms:modified xsi:type="dcterms:W3CDTF">2024-10-20T23:15:36Z</dcterms:modified>
</cp:coreProperties>
</file>