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58" r:id="rId5"/>
    <p:sldId id="272" r:id="rId6"/>
    <p:sldId id="261" r:id="rId7"/>
    <p:sldId id="263" r:id="rId8"/>
    <p:sldId id="262" r:id="rId9"/>
    <p:sldId id="264" r:id="rId10"/>
    <p:sldId id="277" r:id="rId11"/>
    <p:sldId id="270" r:id="rId12"/>
    <p:sldId id="268" r:id="rId13"/>
    <p:sldId id="274" r:id="rId14"/>
    <p:sldId id="269"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2AC"/>
    <a:srgbClr val="080808"/>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6313D-C618-4667-8737-1C926E76E965}" v="9" dt="2024-11-09T14:51:59.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 Phạm Văn" userId="7abd8466ffbba0b8" providerId="LiveId" clId="{CBC6313D-C618-4667-8737-1C926E76E965}"/>
    <pc:docChg chg="undo custSel addSld delSld modSld sldOrd">
      <pc:chgData name="Minh Phạm Văn" userId="7abd8466ffbba0b8" providerId="LiveId" clId="{CBC6313D-C618-4667-8737-1C926E76E965}" dt="2024-11-14T01:39:18.769" v="1134" actId="47"/>
      <pc:docMkLst>
        <pc:docMk/>
      </pc:docMkLst>
      <pc:sldChg chg="modSp mod">
        <pc:chgData name="Minh Phạm Văn" userId="7abd8466ffbba0b8" providerId="LiveId" clId="{CBC6313D-C618-4667-8737-1C926E76E965}" dt="2024-11-04T13:08:56.166" v="872" actId="20577"/>
        <pc:sldMkLst>
          <pc:docMk/>
          <pc:sldMk cId="3157885265" sldId="256"/>
        </pc:sldMkLst>
        <pc:spChg chg="mod">
          <ac:chgData name="Minh Phạm Văn" userId="7abd8466ffbba0b8" providerId="LiveId" clId="{CBC6313D-C618-4667-8737-1C926E76E965}" dt="2024-11-01T14:46:45.214" v="726" actId="207"/>
          <ac:spMkLst>
            <pc:docMk/>
            <pc:sldMk cId="3157885265" sldId="256"/>
            <ac:spMk id="2" creationId="{92BA8C2A-C2B5-A16F-D55C-A50FCDE95A84}"/>
          </ac:spMkLst>
        </pc:spChg>
        <pc:spChg chg="mod">
          <ac:chgData name="Minh Phạm Văn" userId="7abd8466ffbba0b8" providerId="LiveId" clId="{CBC6313D-C618-4667-8737-1C926E76E965}" dt="2024-11-04T13:08:56.166" v="872" actId="20577"/>
          <ac:spMkLst>
            <pc:docMk/>
            <pc:sldMk cId="3157885265" sldId="256"/>
            <ac:spMk id="3" creationId="{C0F10162-AF9F-A0A4-CC57-55B38E34A438}"/>
          </ac:spMkLst>
        </pc:spChg>
      </pc:sldChg>
      <pc:sldChg chg="addSp delSp modSp mod">
        <pc:chgData name="Minh Phạm Văn" userId="7abd8466ffbba0b8" providerId="LiveId" clId="{CBC6313D-C618-4667-8737-1C926E76E965}" dt="2024-11-04T06:40:54.266" v="759" actId="20577"/>
        <pc:sldMkLst>
          <pc:docMk/>
          <pc:sldMk cId="100784519" sldId="257"/>
        </pc:sldMkLst>
        <pc:spChg chg="mod">
          <ac:chgData name="Minh Phạm Văn" userId="7abd8466ffbba0b8" providerId="LiveId" clId="{CBC6313D-C618-4667-8737-1C926E76E965}" dt="2024-11-01T14:44:36.421" v="700" actId="207"/>
          <ac:spMkLst>
            <pc:docMk/>
            <pc:sldMk cId="100784519" sldId="257"/>
            <ac:spMk id="2" creationId="{3DECB2EC-7C07-A012-7BEC-8287F8768207}"/>
          </ac:spMkLst>
        </pc:spChg>
        <pc:spChg chg="mod">
          <ac:chgData name="Minh Phạm Văn" userId="7abd8466ffbba0b8" providerId="LiveId" clId="{CBC6313D-C618-4667-8737-1C926E76E965}" dt="2024-11-04T06:40:54.266" v="759" actId="20577"/>
          <ac:spMkLst>
            <pc:docMk/>
            <pc:sldMk cId="100784519" sldId="257"/>
            <ac:spMk id="3" creationId="{2DA10EF3-4C1F-98A7-6181-FC16502671CB}"/>
          </ac:spMkLst>
        </pc:spChg>
        <pc:spChg chg="add mod">
          <ac:chgData name="Minh Phạm Văn" userId="7abd8466ffbba0b8" providerId="LiveId" clId="{CBC6313D-C618-4667-8737-1C926E76E965}" dt="2024-11-01T08:44:33.042" v="627" actId="1076"/>
          <ac:spMkLst>
            <pc:docMk/>
            <pc:sldMk cId="100784519" sldId="257"/>
            <ac:spMk id="8" creationId="{E4F88B95-AD20-980C-C1D9-737A8BFB6AE8}"/>
          </ac:spMkLst>
        </pc:spChg>
        <pc:picChg chg="add del mod">
          <ac:chgData name="Minh Phạm Văn" userId="7abd8466ffbba0b8" providerId="LiveId" clId="{CBC6313D-C618-4667-8737-1C926E76E965}" dt="2024-10-31T01:22:57.498" v="43" actId="478"/>
          <ac:picMkLst>
            <pc:docMk/>
            <pc:sldMk cId="100784519" sldId="257"/>
            <ac:picMk id="5" creationId="{74796A36-57E2-EE8E-5873-6877DA54FADE}"/>
          </ac:picMkLst>
        </pc:picChg>
        <pc:picChg chg="add mod">
          <ac:chgData name="Minh Phạm Văn" userId="7abd8466ffbba0b8" providerId="LiveId" clId="{CBC6313D-C618-4667-8737-1C926E76E965}" dt="2024-11-01T13:48:07.762" v="691" actId="14100"/>
          <ac:picMkLst>
            <pc:docMk/>
            <pc:sldMk cId="100784519" sldId="257"/>
            <ac:picMk id="7" creationId="{9025B835-2948-408D-87AE-74C6C5D72D7F}"/>
          </ac:picMkLst>
        </pc:picChg>
      </pc:sldChg>
      <pc:sldChg chg="modSp mod">
        <pc:chgData name="Minh Phạm Văn" userId="7abd8466ffbba0b8" providerId="LiveId" clId="{CBC6313D-C618-4667-8737-1C926E76E965}" dt="2024-11-06T08:05:56.205" v="905" actId="20577"/>
        <pc:sldMkLst>
          <pc:docMk/>
          <pc:sldMk cId="3319404859" sldId="258"/>
        </pc:sldMkLst>
        <pc:spChg chg="mod">
          <ac:chgData name="Minh Phạm Văn" userId="7abd8466ffbba0b8" providerId="LiveId" clId="{CBC6313D-C618-4667-8737-1C926E76E965}" dt="2024-11-01T14:44:45.065" v="702" actId="207"/>
          <ac:spMkLst>
            <pc:docMk/>
            <pc:sldMk cId="3319404859" sldId="258"/>
            <ac:spMk id="2" creationId="{7DA8A8D4-4E3F-7290-CDA0-6DD4AE896776}"/>
          </ac:spMkLst>
        </pc:spChg>
        <pc:spChg chg="mod">
          <ac:chgData name="Minh Phạm Văn" userId="7abd8466ffbba0b8" providerId="LiveId" clId="{CBC6313D-C618-4667-8737-1C926E76E965}" dt="2024-11-06T08:05:56.205" v="905" actId="20577"/>
          <ac:spMkLst>
            <pc:docMk/>
            <pc:sldMk cId="3319404859" sldId="258"/>
            <ac:spMk id="3" creationId="{BA5FF6FF-D7B2-3BC6-1FD0-3D2E6180E5F2}"/>
          </ac:spMkLst>
        </pc:spChg>
      </pc:sldChg>
      <pc:sldChg chg="modSp mod">
        <pc:chgData name="Minh Phạm Văn" userId="7abd8466ffbba0b8" providerId="LiveId" clId="{CBC6313D-C618-4667-8737-1C926E76E965}" dt="2024-11-04T06:42:58.418" v="818" actId="20577"/>
        <pc:sldMkLst>
          <pc:docMk/>
          <pc:sldMk cId="2057227096" sldId="259"/>
        </pc:sldMkLst>
        <pc:spChg chg="mod">
          <ac:chgData name="Minh Phạm Văn" userId="7abd8466ffbba0b8" providerId="LiveId" clId="{CBC6313D-C618-4667-8737-1C926E76E965}" dt="2024-11-01T14:44:41.866" v="701" actId="207"/>
          <ac:spMkLst>
            <pc:docMk/>
            <pc:sldMk cId="2057227096" sldId="259"/>
            <ac:spMk id="2" creationId="{3DECB2EC-7C07-A012-7BEC-8287F8768207}"/>
          </ac:spMkLst>
        </pc:spChg>
        <pc:spChg chg="mod">
          <ac:chgData name="Minh Phạm Văn" userId="7abd8466ffbba0b8" providerId="LiveId" clId="{CBC6313D-C618-4667-8737-1C926E76E965}" dt="2024-11-04T06:42:58.418" v="818" actId="20577"/>
          <ac:spMkLst>
            <pc:docMk/>
            <pc:sldMk cId="2057227096" sldId="259"/>
            <ac:spMk id="3" creationId="{2DA10EF3-4C1F-98A7-6181-FC16502671CB}"/>
          </ac:spMkLst>
        </pc:spChg>
      </pc:sldChg>
      <pc:sldChg chg="modSp del">
        <pc:chgData name="Minh Phạm Văn" userId="7abd8466ffbba0b8" providerId="LiveId" clId="{CBC6313D-C618-4667-8737-1C926E76E965}" dt="2024-11-01T08:22:00.204" v="382" actId="47"/>
        <pc:sldMkLst>
          <pc:docMk/>
          <pc:sldMk cId="208954309" sldId="260"/>
        </pc:sldMkLst>
        <pc:spChg chg="mod">
          <ac:chgData name="Minh Phạm Văn" userId="7abd8466ffbba0b8" providerId="LiveId" clId="{CBC6313D-C618-4667-8737-1C926E76E965}" dt="2024-11-01T08:15:15.678" v="329"/>
          <ac:spMkLst>
            <pc:docMk/>
            <pc:sldMk cId="208954309" sldId="260"/>
            <ac:spMk id="2" creationId="{4944A5DB-AA40-41CC-CB6F-0DBBA42D2B23}"/>
          </ac:spMkLst>
        </pc:spChg>
        <pc:picChg chg="mod">
          <ac:chgData name="Minh Phạm Văn" userId="7abd8466ffbba0b8" providerId="LiveId" clId="{CBC6313D-C618-4667-8737-1C926E76E965}" dt="2024-11-01T08:18:45.365" v="356" actId="14100"/>
          <ac:picMkLst>
            <pc:docMk/>
            <pc:sldMk cId="208954309" sldId="260"/>
            <ac:picMk id="1026" creationId="{3B4D0289-BEF2-82B0-05CC-579DD0B1D575}"/>
          </ac:picMkLst>
        </pc:picChg>
        <pc:picChg chg="mod">
          <ac:chgData name="Minh Phạm Văn" userId="7abd8466ffbba0b8" providerId="LiveId" clId="{CBC6313D-C618-4667-8737-1C926E76E965}" dt="2024-11-01T08:18:52.517" v="358" actId="1076"/>
          <ac:picMkLst>
            <pc:docMk/>
            <pc:sldMk cId="208954309" sldId="260"/>
            <ac:picMk id="1036" creationId="{45E135D1-C7AB-B3C8-985C-6D2EA68B872C}"/>
          </ac:picMkLst>
        </pc:picChg>
      </pc:sldChg>
      <pc:sldChg chg="modSp mod">
        <pc:chgData name="Minh Phạm Văn" userId="7abd8466ffbba0b8" providerId="LiveId" clId="{CBC6313D-C618-4667-8737-1C926E76E965}" dt="2024-11-01T14:49:30.900" v="732" actId="14100"/>
        <pc:sldMkLst>
          <pc:docMk/>
          <pc:sldMk cId="3896796900" sldId="261"/>
        </pc:sldMkLst>
        <pc:spChg chg="mod">
          <ac:chgData name="Minh Phạm Văn" userId="7abd8466ffbba0b8" providerId="LiveId" clId="{CBC6313D-C618-4667-8737-1C926E76E965}" dt="2024-11-01T14:44:54.534" v="704" actId="207"/>
          <ac:spMkLst>
            <pc:docMk/>
            <pc:sldMk cId="3896796900" sldId="261"/>
            <ac:spMk id="2" creationId="{A6D2B453-CF3A-570A-2159-229AEFEB43F5}"/>
          </ac:spMkLst>
        </pc:spChg>
        <pc:picChg chg="mod">
          <ac:chgData name="Minh Phạm Văn" userId="7abd8466ffbba0b8" providerId="LiveId" clId="{CBC6313D-C618-4667-8737-1C926E76E965}" dt="2024-11-01T14:49:30.900" v="732" actId="14100"/>
          <ac:picMkLst>
            <pc:docMk/>
            <pc:sldMk cId="3896796900" sldId="261"/>
            <ac:picMk id="5" creationId="{43DF4DC6-0613-6DF2-A41A-E6D5A578DAF3}"/>
          </ac:picMkLst>
        </pc:picChg>
      </pc:sldChg>
      <pc:sldChg chg="modSp mod">
        <pc:chgData name="Minh Phạm Văn" userId="7abd8466ffbba0b8" providerId="LiveId" clId="{CBC6313D-C618-4667-8737-1C926E76E965}" dt="2024-11-01T14:45:42.865" v="725" actId="20577"/>
        <pc:sldMkLst>
          <pc:docMk/>
          <pc:sldMk cId="3572241958" sldId="262"/>
        </pc:sldMkLst>
        <pc:spChg chg="mod">
          <ac:chgData name="Minh Phạm Văn" userId="7abd8466ffbba0b8" providerId="LiveId" clId="{CBC6313D-C618-4667-8737-1C926E76E965}" dt="2024-11-01T14:45:42.865" v="725" actId="20577"/>
          <ac:spMkLst>
            <pc:docMk/>
            <pc:sldMk cId="3572241958" sldId="262"/>
            <ac:spMk id="2" creationId="{35B0ACF0-5B74-F4D1-14FA-11DDF5D51515}"/>
          </ac:spMkLst>
        </pc:spChg>
        <pc:spChg chg="mod">
          <ac:chgData name="Minh Phạm Văn" userId="7abd8466ffbba0b8" providerId="LiveId" clId="{CBC6313D-C618-4667-8737-1C926E76E965}" dt="2024-11-01T08:51:29.018" v="634" actId="14100"/>
          <ac:spMkLst>
            <pc:docMk/>
            <pc:sldMk cId="3572241958" sldId="262"/>
            <ac:spMk id="3" creationId="{D90E9BD4-F026-5CF1-5BF3-502AE5AEBFC0}"/>
          </ac:spMkLst>
        </pc:spChg>
      </pc:sldChg>
      <pc:sldChg chg="modSp mod">
        <pc:chgData name="Minh Phạm Văn" userId="7abd8466ffbba0b8" providerId="LiveId" clId="{CBC6313D-C618-4667-8737-1C926E76E965}" dt="2024-11-01T14:51:13.082" v="742" actId="14100"/>
        <pc:sldMkLst>
          <pc:docMk/>
          <pc:sldMk cId="2236514299" sldId="263"/>
        </pc:sldMkLst>
        <pc:spChg chg="mod">
          <ac:chgData name="Minh Phạm Văn" userId="7abd8466ffbba0b8" providerId="LiveId" clId="{CBC6313D-C618-4667-8737-1C926E76E965}" dt="2024-11-01T14:44:58.173" v="705" actId="207"/>
          <ac:spMkLst>
            <pc:docMk/>
            <pc:sldMk cId="2236514299" sldId="263"/>
            <ac:spMk id="2" creationId="{A6D2B453-CF3A-570A-2159-229AEFEB43F5}"/>
          </ac:spMkLst>
        </pc:spChg>
        <pc:spChg chg="mod">
          <ac:chgData name="Minh Phạm Văn" userId="7abd8466ffbba0b8" providerId="LiveId" clId="{CBC6313D-C618-4667-8737-1C926E76E965}" dt="2024-11-01T14:51:13.082" v="742" actId="14100"/>
          <ac:spMkLst>
            <pc:docMk/>
            <pc:sldMk cId="2236514299" sldId="263"/>
            <ac:spMk id="4" creationId="{58DFEBD8-D192-55F3-7FE7-55D1DD3D8924}"/>
          </ac:spMkLst>
        </pc:spChg>
      </pc:sldChg>
      <pc:sldChg chg="modSp mod">
        <pc:chgData name="Minh Phạm Văn" userId="7abd8466ffbba0b8" providerId="LiveId" clId="{CBC6313D-C618-4667-8737-1C926E76E965}" dt="2024-11-01T15:19:16.177" v="753" actId="2711"/>
        <pc:sldMkLst>
          <pc:docMk/>
          <pc:sldMk cId="695918369" sldId="264"/>
        </pc:sldMkLst>
        <pc:spChg chg="mod">
          <ac:chgData name="Minh Phạm Văn" userId="7abd8466ffbba0b8" providerId="LiveId" clId="{CBC6313D-C618-4667-8737-1C926E76E965}" dt="2024-11-01T14:45:34.324" v="717" actId="20577"/>
          <ac:spMkLst>
            <pc:docMk/>
            <pc:sldMk cId="695918369" sldId="264"/>
            <ac:spMk id="2" creationId="{9971D1CC-BD25-D944-089B-3124EA63132E}"/>
          </ac:spMkLst>
        </pc:spChg>
        <pc:spChg chg="mod">
          <ac:chgData name="Minh Phạm Văn" userId="7abd8466ffbba0b8" providerId="LiveId" clId="{CBC6313D-C618-4667-8737-1C926E76E965}" dt="2024-11-01T15:19:16.177" v="753" actId="2711"/>
          <ac:spMkLst>
            <pc:docMk/>
            <pc:sldMk cId="695918369" sldId="264"/>
            <ac:spMk id="3" creationId="{ACD944B0-38C5-B6CC-B7D5-4A3C1B904C21}"/>
          </ac:spMkLst>
        </pc:spChg>
      </pc:sldChg>
      <pc:sldChg chg="modSp del mod">
        <pc:chgData name="Minh Phạm Văn" userId="7abd8466ffbba0b8" providerId="LiveId" clId="{CBC6313D-C618-4667-8737-1C926E76E965}" dt="2024-10-29T15:42:35.022" v="3" actId="2696"/>
        <pc:sldMkLst>
          <pc:docMk/>
          <pc:sldMk cId="2026533629" sldId="267"/>
        </pc:sldMkLst>
        <pc:spChg chg="mod">
          <ac:chgData name="Minh Phạm Văn" userId="7abd8466ffbba0b8" providerId="LiveId" clId="{CBC6313D-C618-4667-8737-1C926E76E965}" dt="2024-10-29T15:34:06.093" v="0" actId="113"/>
          <ac:spMkLst>
            <pc:docMk/>
            <pc:sldMk cId="2026533629" sldId="267"/>
            <ac:spMk id="2" creationId="{1AC45090-AAD1-DC71-5020-36483ED84EF7}"/>
          </ac:spMkLst>
        </pc:spChg>
      </pc:sldChg>
      <pc:sldChg chg="modSp mod">
        <pc:chgData name="Minh Phạm Văn" userId="7abd8466ffbba0b8" providerId="LiveId" clId="{CBC6313D-C618-4667-8737-1C926E76E965}" dt="2024-11-04T06:47:43.969" v="848"/>
        <pc:sldMkLst>
          <pc:docMk/>
          <pc:sldMk cId="3366376950" sldId="268"/>
        </pc:sldMkLst>
        <pc:spChg chg="mod">
          <ac:chgData name="Minh Phạm Văn" userId="7abd8466ffbba0b8" providerId="LiveId" clId="{CBC6313D-C618-4667-8737-1C926E76E965}" dt="2024-11-04T06:47:43.969" v="848"/>
          <ac:spMkLst>
            <pc:docMk/>
            <pc:sldMk cId="3366376950" sldId="268"/>
            <ac:spMk id="2" creationId="{1AC45090-AAD1-DC71-5020-36483ED84EF7}"/>
          </ac:spMkLst>
        </pc:spChg>
        <pc:picChg chg="mod">
          <ac:chgData name="Minh Phạm Văn" userId="7abd8466ffbba0b8" providerId="LiveId" clId="{CBC6313D-C618-4667-8737-1C926E76E965}" dt="2024-11-01T08:26:33.971" v="438" actId="14100"/>
          <ac:picMkLst>
            <pc:docMk/>
            <pc:sldMk cId="3366376950" sldId="268"/>
            <ac:picMk id="4" creationId="{C541A436-688F-9BC3-37CA-60A431C9448D}"/>
          </ac:picMkLst>
        </pc:picChg>
      </pc:sldChg>
      <pc:sldChg chg="addSp delSp modSp mod">
        <pc:chgData name="Minh Phạm Văn" userId="7abd8466ffbba0b8" providerId="LiveId" clId="{CBC6313D-C618-4667-8737-1C926E76E965}" dt="2024-11-08T06:24:57.314" v="1040" actId="1076"/>
        <pc:sldMkLst>
          <pc:docMk/>
          <pc:sldMk cId="1980123467" sldId="269"/>
        </pc:sldMkLst>
        <pc:spChg chg="mod">
          <ac:chgData name="Minh Phạm Văn" userId="7abd8466ffbba0b8" providerId="LiveId" clId="{CBC6313D-C618-4667-8737-1C926E76E965}" dt="2024-11-01T14:45:21.188" v="710" actId="207"/>
          <ac:spMkLst>
            <pc:docMk/>
            <pc:sldMk cId="1980123467" sldId="269"/>
            <ac:spMk id="2" creationId="{41D3DFAA-05F9-8CEF-E6CD-B76C724B42BB}"/>
          </ac:spMkLst>
        </pc:spChg>
        <pc:spChg chg="mod">
          <ac:chgData name="Minh Phạm Văn" userId="7abd8466ffbba0b8" providerId="LiveId" clId="{CBC6313D-C618-4667-8737-1C926E76E965}" dt="2024-11-08T06:24:00.158" v="1032" actId="2711"/>
          <ac:spMkLst>
            <pc:docMk/>
            <pc:sldMk cId="1980123467" sldId="269"/>
            <ac:spMk id="3" creationId="{15F3E701-3115-7FEE-8FA3-813815B80FA4}"/>
          </ac:spMkLst>
        </pc:spChg>
        <pc:spChg chg="add del mod">
          <ac:chgData name="Minh Phạm Văn" userId="7abd8466ffbba0b8" providerId="LiveId" clId="{CBC6313D-C618-4667-8737-1C926E76E965}" dt="2024-11-08T03:39:56.847" v="925"/>
          <ac:spMkLst>
            <pc:docMk/>
            <pc:sldMk cId="1980123467" sldId="269"/>
            <ac:spMk id="8" creationId="{572D9A6B-69E1-ADD5-5935-7081871D7172}"/>
          </ac:spMkLst>
        </pc:spChg>
        <pc:spChg chg="add del mod">
          <ac:chgData name="Minh Phạm Văn" userId="7abd8466ffbba0b8" providerId="LiveId" clId="{CBC6313D-C618-4667-8737-1C926E76E965}" dt="2024-11-08T03:49:33.778" v="1009" actId="478"/>
          <ac:spMkLst>
            <pc:docMk/>
            <pc:sldMk cId="1980123467" sldId="269"/>
            <ac:spMk id="9" creationId="{8B09C6D5-7E43-12D4-A477-6AA56392FE93}"/>
          </ac:spMkLst>
        </pc:spChg>
        <pc:spChg chg="add del mod">
          <ac:chgData name="Minh Phạm Văn" userId="7abd8466ffbba0b8" providerId="LiveId" clId="{CBC6313D-C618-4667-8737-1C926E76E965}" dt="2024-11-08T03:39:56.838" v="923" actId="478"/>
          <ac:spMkLst>
            <pc:docMk/>
            <pc:sldMk cId="1980123467" sldId="269"/>
            <ac:spMk id="10" creationId="{6BB89862-D57E-AD35-68FC-88DF1289F615}"/>
          </ac:spMkLst>
        </pc:spChg>
        <pc:picChg chg="add del mod">
          <ac:chgData name="Minh Phạm Văn" userId="7abd8466ffbba0b8" providerId="LiveId" clId="{CBC6313D-C618-4667-8737-1C926E76E965}" dt="2024-11-08T03:44:36.809" v="962" actId="478"/>
          <ac:picMkLst>
            <pc:docMk/>
            <pc:sldMk cId="1980123467" sldId="269"/>
            <ac:picMk id="5" creationId="{80E05D25-AFA5-C057-B9C3-A2CA734E5AA0}"/>
          </ac:picMkLst>
        </pc:picChg>
        <pc:picChg chg="add del mod">
          <ac:chgData name="Minh Phạm Văn" userId="7abd8466ffbba0b8" providerId="LiveId" clId="{CBC6313D-C618-4667-8737-1C926E76E965}" dt="2024-11-08T03:48:53.858" v="995" actId="478"/>
          <ac:picMkLst>
            <pc:docMk/>
            <pc:sldMk cId="1980123467" sldId="269"/>
            <ac:picMk id="12" creationId="{52F63A66-CD47-BC45-FB5C-AD9547D6D924}"/>
          </ac:picMkLst>
        </pc:picChg>
        <pc:picChg chg="add mod">
          <ac:chgData name="Minh Phạm Văn" userId="7abd8466ffbba0b8" providerId="LiveId" clId="{CBC6313D-C618-4667-8737-1C926E76E965}" dt="2024-11-08T06:24:57.314" v="1040" actId="1076"/>
          <ac:picMkLst>
            <pc:docMk/>
            <pc:sldMk cId="1980123467" sldId="269"/>
            <ac:picMk id="14" creationId="{62404EB6-C8F4-21CD-A8C9-CB62E126C45F}"/>
          </ac:picMkLst>
        </pc:picChg>
      </pc:sldChg>
      <pc:sldChg chg="delSp new del mod">
        <pc:chgData name="Minh Phạm Văn" userId="7abd8466ffbba0b8" providerId="LiveId" clId="{CBC6313D-C618-4667-8737-1C926E76E965}" dt="2024-11-01T08:19:08.186" v="361" actId="47"/>
        <pc:sldMkLst>
          <pc:docMk/>
          <pc:sldMk cId="1509065442" sldId="270"/>
        </pc:sldMkLst>
        <pc:spChg chg="del">
          <ac:chgData name="Minh Phạm Văn" userId="7abd8466ffbba0b8" providerId="LiveId" clId="{CBC6313D-C618-4667-8737-1C926E76E965}" dt="2024-11-01T08:19:05.842" v="360" actId="478"/>
          <ac:spMkLst>
            <pc:docMk/>
            <pc:sldMk cId="1509065442" sldId="270"/>
            <ac:spMk id="2" creationId="{71419C74-428F-FCD2-F36C-5335E2B7C97D}"/>
          </ac:spMkLst>
        </pc:spChg>
      </pc:sldChg>
      <pc:sldChg chg="new del">
        <pc:chgData name="Minh Phạm Văn" userId="7abd8466ffbba0b8" providerId="LiveId" clId="{CBC6313D-C618-4667-8737-1C926E76E965}" dt="2024-11-01T08:19:20.484" v="363" actId="47"/>
        <pc:sldMkLst>
          <pc:docMk/>
          <pc:sldMk cId="3636365128" sldId="270"/>
        </pc:sldMkLst>
      </pc:sldChg>
      <pc:sldChg chg="addSp modSp new mod ord">
        <pc:chgData name="Minh Phạm Văn" userId="7abd8466ffbba0b8" providerId="LiveId" clId="{CBC6313D-C618-4667-8737-1C926E76E965}" dt="2024-11-01T14:45:16.700" v="709" actId="207"/>
        <pc:sldMkLst>
          <pc:docMk/>
          <pc:sldMk cId="3706027581" sldId="270"/>
        </pc:sldMkLst>
        <pc:spChg chg="add mod">
          <ac:chgData name="Minh Phạm Văn" userId="7abd8466ffbba0b8" providerId="LiveId" clId="{CBC6313D-C618-4667-8737-1C926E76E965}" dt="2024-11-01T14:45:16.700" v="709" actId="207"/>
          <ac:spMkLst>
            <pc:docMk/>
            <pc:sldMk cId="3706027581" sldId="270"/>
            <ac:spMk id="3" creationId="{D8733027-5C87-DB41-035C-D6DE2C7EAD37}"/>
          </ac:spMkLst>
        </pc:spChg>
        <pc:picChg chg="add mod">
          <ac:chgData name="Minh Phạm Văn" userId="7abd8466ffbba0b8" providerId="LiveId" clId="{CBC6313D-C618-4667-8737-1C926E76E965}" dt="2024-11-01T08:20:57.147" v="379" actId="14100"/>
          <ac:picMkLst>
            <pc:docMk/>
            <pc:sldMk cId="3706027581" sldId="270"/>
            <ac:picMk id="4" creationId="{53321B66-677C-5D1C-67E2-21E9EC5D2601}"/>
          </ac:picMkLst>
        </pc:picChg>
        <pc:picChg chg="add mod">
          <ac:chgData name="Minh Phạm Văn" userId="7abd8466ffbba0b8" providerId="LiveId" clId="{CBC6313D-C618-4667-8737-1C926E76E965}" dt="2024-11-01T08:20:40.313" v="374" actId="14100"/>
          <ac:picMkLst>
            <pc:docMk/>
            <pc:sldMk cId="3706027581" sldId="270"/>
            <ac:picMk id="5" creationId="{9034F6C3-8006-6272-2629-24352B58A684}"/>
          </ac:picMkLst>
        </pc:picChg>
        <pc:picChg chg="add mod">
          <ac:chgData name="Minh Phạm Văn" userId="7abd8466ffbba0b8" providerId="LiveId" clId="{CBC6313D-C618-4667-8737-1C926E76E965}" dt="2024-11-01T08:20:25.105" v="370" actId="1076"/>
          <ac:picMkLst>
            <pc:docMk/>
            <pc:sldMk cId="3706027581" sldId="270"/>
            <ac:picMk id="6" creationId="{B609FED2-8118-A00C-C4FA-89D42A4515D5}"/>
          </ac:picMkLst>
        </pc:picChg>
        <pc:picChg chg="add mod">
          <ac:chgData name="Minh Phạm Văn" userId="7abd8466ffbba0b8" providerId="LiveId" clId="{CBC6313D-C618-4667-8737-1C926E76E965}" dt="2024-11-01T08:20:48.787" v="377" actId="14100"/>
          <ac:picMkLst>
            <pc:docMk/>
            <pc:sldMk cId="3706027581" sldId="270"/>
            <ac:picMk id="7" creationId="{6C68B842-3C4C-62EB-D76A-01413F43A789}"/>
          </ac:picMkLst>
        </pc:picChg>
        <pc:picChg chg="add mod">
          <ac:chgData name="Minh Phạm Văn" userId="7abd8466ffbba0b8" providerId="LiveId" clId="{CBC6313D-C618-4667-8737-1C926E76E965}" dt="2024-11-01T08:20:33.375" v="372" actId="14100"/>
          <ac:picMkLst>
            <pc:docMk/>
            <pc:sldMk cId="3706027581" sldId="270"/>
            <ac:picMk id="8" creationId="{866CDC9F-E10C-9B7B-6CBD-3DAC442D8137}"/>
          </ac:picMkLst>
        </pc:picChg>
      </pc:sldChg>
      <pc:sldChg chg="modSp add del mod">
        <pc:chgData name="Minh Phạm Văn" userId="7abd8466ffbba0b8" providerId="LiveId" clId="{CBC6313D-C618-4667-8737-1C926E76E965}" dt="2024-11-09T14:52:56.673" v="1131" actId="47"/>
        <pc:sldMkLst>
          <pc:docMk/>
          <pc:sldMk cId="543010454" sldId="271"/>
        </pc:sldMkLst>
        <pc:spChg chg="mod">
          <ac:chgData name="Minh Phạm Văn" userId="7abd8466ffbba0b8" providerId="LiveId" clId="{CBC6313D-C618-4667-8737-1C926E76E965}" dt="2024-11-01T14:45:30.096" v="714" actId="20577"/>
          <ac:spMkLst>
            <pc:docMk/>
            <pc:sldMk cId="543010454" sldId="271"/>
            <ac:spMk id="2" creationId="{9971D1CC-BD25-D944-089B-3124EA63132E}"/>
          </ac:spMkLst>
        </pc:spChg>
        <pc:spChg chg="mod">
          <ac:chgData name="Minh Phạm Văn" userId="7abd8466ffbba0b8" providerId="LiveId" clId="{CBC6313D-C618-4667-8737-1C926E76E965}" dt="2024-11-01T14:50:24.899" v="737" actId="14100"/>
          <ac:spMkLst>
            <pc:docMk/>
            <pc:sldMk cId="543010454" sldId="271"/>
            <ac:spMk id="3" creationId="{ACD944B0-38C5-B6CC-B7D5-4A3C1B904C21}"/>
          </ac:spMkLst>
        </pc:spChg>
      </pc:sldChg>
      <pc:sldChg chg="modSp add mod">
        <pc:chgData name="Minh Phạm Văn" userId="7abd8466ffbba0b8" providerId="LiveId" clId="{CBC6313D-C618-4667-8737-1C926E76E965}" dt="2024-11-01T14:44:49.039" v="703" actId="207"/>
        <pc:sldMkLst>
          <pc:docMk/>
          <pc:sldMk cId="3790732895" sldId="272"/>
        </pc:sldMkLst>
        <pc:spChg chg="mod">
          <ac:chgData name="Minh Phạm Văn" userId="7abd8466ffbba0b8" providerId="LiveId" clId="{CBC6313D-C618-4667-8737-1C926E76E965}" dt="2024-11-01T14:44:49.039" v="703" actId="207"/>
          <ac:spMkLst>
            <pc:docMk/>
            <pc:sldMk cId="3790732895" sldId="272"/>
            <ac:spMk id="2" creationId="{7DA8A8D4-4E3F-7290-CDA0-6DD4AE896776}"/>
          </ac:spMkLst>
        </pc:spChg>
        <pc:spChg chg="mod">
          <ac:chgData name="Minh Phạm Văn" userId="7abd8466ffbba0b8" providerId="LiveId" clId="{CBC6313D-C618-4667-8737-1C926E76E965}" dt="2024-11-01T08:46:26.795" v="633" actId="20577"/>
          <ac:spMkLst>
            <pc:docMk/>
            <pc:sldMk cId="3790732895" sldId="272"/>
            <ac:spMk id="3" creationId="{BA5FF6FF-D7B2-3BC6-1FD0-3D2E6180E5F2}"/>
          </ac:spMkLst>
        </pc:spChg>
      </pc:sldChg>
      <pc:sldChg chg="delSp modSp add mod">
        <pc:chgData name="Minh Phạm Văn" userId="7abd8466ffbba0b8" providerId="LiveId" clId="{CBC6313D-C618-4667-8737-1C926E76E965}" dt="2024-11-08T06:25:04.307" v="1041" actId="1076"/>
        <pc:sldMkLst>
          <pc:docMk/>
          <pc:sldMk cId="898341689" sldId="273"/>
        </pc:sldMkLst>
        <pc:spChg chg="mod">
          <ac:chgData name="Minh Phạm Văn" userId="7abd8466ffbba0b8" providerId="LiveId" clId="{CBC6313D-C618-4667-8737-1C926E76E965}" dt="2024-11-08T03:51:02.117" v="1030" actId="14100"/>
          <ac:spMkLst>
            <pc:docMk/>
            <pc:sldMk cId="898341689" sldId="273"/>
            <ac:spMk id="3" creationId="{15F3E701-3115-7FEE-8FA3-813815B80FA4}"/>
          </ac:spMkLst>
        </pc:spChg>
        <pc:spChg chg="del">
          <ac:chgData name="Minh Phạm Văn" userId="7abd8466ffbba0b8" providerId="LiveId" clId="{CBC6313D-C618-4667-8737-1C926E76E965}" dt="2024-11-08T03:50:16.894" v="1019" actId="478"/>
          <ac:spMkLst>
            <pc:docMk/>
            <pc:sldMk cId="898341689" sldId="273"/>
            <ac:spMk id="9" creationId="{8B09C6D5-7E43-12D4-A477-6AA56392FE93}"/>
          </ac:spMkLst>
        </pc:spChg>
        <pc:picChg chg="mod">
          <ac:chgData name="Minh Phạm Văn" userId="7abd8466ffbba0b8" providerId="LiveId" clId="{CBC6313D-C618-4667-8737-1C926E76E965}" dt="2024-11-08T06:25:04.307" v="1041" actId="1076"/>
          <ac:picMkLst>
            <pc:docMk/>
            <pc:sldMk cId="898341689" sldId="273"/>
            <ac:picMk id="12" creationId="{52F63A66-CD47-BC45-FB5C-AD9547D6D924}"/>
          </ac:picMkLst>
        </pc:picChg>
        <pc:picChg chg="del">
          <ac:chgData name="Minh Phạm Văn" userId="7abd8466ffbba0b8" providerId="LiveId" clId="{CBC6313D-C618-4667-8737-1C926E76E965}" dt="2024-11-08T03:50:18.544" v="1020" actId="478"/>
          <ac:picMkLst>
            <pc:docMk/>
            <pc:sldMk cId="898341689" sldId="273"/>
            <ac:picMk id="14" creationId="{62404EB6-C8F4-21CD-A8C9-CB62E126C45F}"/>
          </ac:picMkLst>
        </pc:picChg>
      </pc:sldChg>
      <pc:sldChg chg="addSp delSp modSp add mod">
        <pc:chgData name="Minh Phạm Văn" userId="7abd8466ffbba0b8" providerId="LiveId" clId="{CBC6313D-C618-4667-8737-1C926E76E965}" dt="2024-11-08T07:28:00.091" v="1048" actId="14100"/>
        <pc:sldMkLst>
          <pc:docMk/>
          <pc:sldMk cId="2771539779" sldId="274"/>
        </pc:sldMkLst>
        <pc:picChg chg="del">
          <ac:chgData name="Minh Phạm Văn" userId="7abd8466ffbba0b8" providerId="LiveId" clId="{CBC6313D-C618-4667-8737-1C926E76E965}" dt="2024-11-08T07:27:26.865" v="1043" actId="478"/>
          <ac:picMkLst>
            <pc:docMk/>
            <pc:sldMk cId="2771539779" sldId="274"/>
            <ac:picMk id="4" creationId="{C541A436-688F-9BC3-37CA-60A431C9448D}"/>
          </ac:picMkLst>
        </pc:picChg>
        <pc:picChg chg="add mod">
          <ac:chgData name="Minh Phạm Văn" userId="7abd8466ffbba0b8" providerId="LiveId" clId="{CBC6313D-C618-4667-8737-1C926E76E965}" dt="2024-11-08T07:28:00.091" v="1048" actId="14100"/>
          <ac:picMkLst>
            <pc:docMk/>
            <pc:sldMk cId="2771539779" sldId="274"/>
            <ac:picMk id="5" creationId="{D095C778-53EC-17F1-32BB-1A3CDBFC9080}"/>
          </ac:picMkLst>
        </pc:picChg>
      </pc:sldChg>
      <pc:sldChg chg="modSp add del mod ord">
        <pc:chgData name="Minh Phạm Văn" userId="7abd8466ffbba0b8" providerId="LiveId" clId="{CBC6313D-C618-4667-8737-1C926E76E965}" dt="2024-11-14T01:39:16.017" v="1132" actId="47"/>
        <pc:sldMkLst>
          <pc:docMk/>
          <pc:sldMk cId="2593701101" sldId="275"/>
        </pc:sldMkLst>
        <pc:spChg chg="mod">
          <ac:chgData name="Minh Phạm Văn" userId="7abd8466ffbba0b8" providerId="LiveId" clId="{CBC6313D-C618-4667-8737-1C926E76E965}" dt="2024-11-09T14:49:12.490" v="1076"/>
          <ac:spMkLst>
            <pc:docMk/>
            <pc:sldMk cId="2593701101" sldId="275"/>
            <ac:spMk id="3" creationId="{ACD944B0-38C5-B6CC-B7D5-4A3C1B904C21}"/>
          </ac:spMkLst>
        </pc:spChg>
      </pc:sldChg>
      <pc:sldChg chg="modSp add del mod ord">
        <pc:chgData name="Minh Phạm Văn" userId="7abd8466ffbba0b8" providerId="LiveId" clId="{CBC6313D-C618-4667-8737-1C926E76E965}" dt="2024-11-14T01:39:17.472" v="1133" actId="47"/>
        <pc:sldMkLst>
          <pc:docMk/>
          <pc:sldMk cId="3837997938" sldId="276"/>
        </pc:sldMkLst>
        <pc:spChg chg="mod">
          <ac:chgData name="Minh Phạm Văn" userId="7abd8466ffbba0b8" providerId="LiveId" clId="{CBC6313D-C618-4667-8737-1C926E76E965}" dt="2024-11-09T14:51:29.341" v="1112" actId="20577"/>
          <ac:spMkLst>
            <pc:docMk/>
            <pc:sldMk cId="3837997938" sldId="276"/>
            <ac:spMk id="3" creationId="{ACD944B0-38C5-B6CC-B7D5-4A3C1B904C21}"/>
          </ac:spMkLst>
        </pc:spChg>
      </pc:sldChg>
      <pc:sldChg chg="modSp add mod">
        <pc:chgData name="Minh Phạm Văn" userId="7abd8466ffbba0b8" providerId="LiveId" clId="{CBC6313D-C618-4667-8737-1C926E76E965}" dt="2024-11-09T14:51:35.810" v="1119" actId="20577"/>
        <pc:sldMkLst>
          <pc:docMk/>
          <pc:sldMk cId="4181019491" sldId="277"/>
        </pc:sldMkLst>
        <pc:spChg chg="mod">
          <ac:chgData name="Minh Phạm Văn" userId="7abd8466ffbba0b8" providerId="LiveId" clId="{CBC6313D-C618-4667-8737-1C926E76E965}" dt="2024-11-09T14:51:35.810" v="1119" actId="20577"/>
          <ac:spMkLst>
            <pc:docMk/>
            <pc:sldMk cId="4181019491" sldId="277"/>
            <ac:spMk id="3" creationId="{ACD944B0-38C5-B6CC-B7D5-4A3C1B904C21}"/>
          </ac:spMkLst>
        </pc:spChg>
      </pc:sldChg>
      <pc:sldChg chg="addSp delSp modSp add del mod ord">
        <pc:chgData name="Minh Phạm Văn" userId="7abd8466ffbba0b8" providerId="LiveId" clId="{CBC6313D-C618-4667-8737-1C926E76E965}" dt="2024-11-14T01:39:18.769" v="1134" actId="47"/>
        <pc:sldMkLst>
          <pc:docMk/>
          <pc:sldMk cId="1279123514" sldId="278"/>
        </pc:sldMkLst>
        <pc:picChg chg="add mod">
          <ac:chgData name="Minh Phạm Văn" userId="7abd8466ffbba0b8" providerId="LiveId" clId="{CBC6313D-C618-4667-8737-1C926E76E965}" dt="2024-11-09T14:52:22.143" v="1130" actId="1076"/>
          <ac:picMkLst>
            <pc:docMk/>
            <pc:sldMk cId="1279123514" sldId="278"/>
            <ac:picMk id="4" creationId="{F2BAAF22-CB45-A200-1B1F-7B6353D35A22}"/>
          </ac:picMkLst>
        </pc:picChg>
        <pc:picChg chg="del">
          <ac:chgData name="Minh Phạm Văn" userId="7abd8466ffbba0b8" providerId="LiveId" clId="{CBC6313D-C618-4667-8737-1C926E76E965}" dt="2024-11-09T14:51:58.716" v="1123" actId="478"/>
          <ac:picMkLst>
            <pc:docMk/>
            <pc:sldMk cId="1279123514" sldId="278"/>
            <ac:picMk id="5" creationId="{D095C778-53EC-17F1-32BB-1A3CDBFC908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a:xfrm>
            <a:off x="2692397" y="5037663"/>
            <a:ext cx="5214635" cy="279400"/>
          </a:xfrm>
        </p:spPr>
        <p:txBody>
          <a:bodyPr/>
          <a:lstStyle/>
          <a:p>
            <a:endParaRPr lang="vi-VN"/>
          </a:p>
        </p:txBody>
      </p:sp>
      <p:sp>
        <p:nvSpPr>
          <p:cNvPr id="6" name="Slide Number Placeholder 5"/>
          <p:cNvSpPr>
            <a:spLocks noGrp="1"/>
          </p:cNvSpPr>
          <p:nvPr>
            <p:ph type="sldNum" sz="quarter" idx="12"/>
          </p:nvPr>
        </p:nvSpPr>
        <p:spPr>
          <a:xfrm>
            <a:off x="8956900" y="5037663"/>
            <a:ext cx="551167" cy="279400"/>
          </a:xfrm>
        </p:spPr>
        <p:txBody>
          <a:bodyPr/>
          <a:lstStyle/>
          <a:p>
            <a:fld id="{EDDA3288-2CBF-4413-BF37-3CEF1906677C}" type="slidenum">
              <a:rPr lang="vi-VN" smtClean="0"/>
              <a:t>‹#›</a:t>
            </a:fld>
            <a:endParaRPr lang="vi-V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69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C6D46-6C9B-41B5-9BD1-1BEE9EF0E76B}" type="datetimeFigureOut">
              <a:rPr lang="vi-VN" smtClean="0"/>
              <a:t>22/11/2024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DA3288-2CBF-4413-BF37-3CEF1906677C}" type="slidenum">
              <a:rPr lang="vi-VN" smtClean="0"/>
              <a:t>‹#›</a:t>
            </a:fld>
            <a:endParaRPr lang="vi-VN"/>
          </a:p>
        </p:txBody>
      </p:sp>
    </p:spTree>
    <p:extLst>
      <p:ext uri="{BB962C8B-B14F-4D97-AF65-F5344CB8AC3E}">
        <p14:creationId xmlns:p14="http://schemas.microsoft.com/office/powerpoint/2010/main" val="270989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DA3288-2CBF-4413-BF37-3CEF1906677C}" type="slidenum">
              <a:rPr lang="vi-VN" smtClean="0"/>
              <a:t>‹#›</a:t>
            </a:fld>
            <a:endParaRPr lang="vi-V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740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DA3288-2CBF-4413-BF37-3CEF1906677C}" type="slidenum">
              <a:rPr lang="vi-VN" smtClean="0"/>
              <a:t>‹#›</a:t>
            </a:fld>
            <a:endParaRPr lang="vi-V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169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DA3288-2CBF-4413-BF37-3CEF1906677C}" type="slidenum">
              <a:rPr lang="vi-VN" smtClean="0"/>
              <a:t>‹#›</a:t>
            </a:fld>
            <a:endParaRPr lang="vi-VN"/>
          </a:p>
        </p:txBody>
      </p:sp>
    </p:spTree>
    <p:extLst>
      <p:ext uri="{BB962C8B-B14F-4D97-AF65-F5344CB8AC3E}">
        <p14:creationId xmlns:p14="http://schemas.microsoft.com/office/powerpoint/2010/main" val="42700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DA3288-2CBF-4413-BF37-3CEF1906677C}" type="slidenum">
              <a:rPr lang="vi-VN" smtClean="0"/>
              <a:t>‹#›</a:t>
            </a:fld>
            <a:endParaRPr lang="vi-V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892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DA3288-2CBF-4413-BF37-3CEF1906677C}" type="slidenum">
              <a:rPr lang="vi-VN" smtClean="0"/>
              <a:t>‹#›</a:t>
            </a:fld>
            <a:endParaRPr lang="vi-V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900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DA3288-2CBF-4413-BF37-3CEF1906677C}" type="slidenum">
              <a:rPr lang="vi-VN" smtClean="0"/>
              <a:t>‹#›</a:t>
            </a:fld>
            <a:endParaRPr lang="vi-V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5115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DA3288-2CBF-4413-BF37-3CEF1906677C}" type="slidenum">
              <a:rPr lang="vi-VN" smtClean="0"/>
              <a:t>‹#›</a:t>
            </a:fld>
            <a:endParaRPr lang="vi-V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054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DA3288-2CBF-4413-BF37-3CEF1906677C}" type="slidenum">
              <a:rPr lang="vi-VN" smtClean="0"/>
              <a:t>‹#›</a:t>
            </a:fld>
            <a:endParaRPr lang="vi-VN"/>
          </a:p>
        </p:txBody>
      </p:sp>
    </p:spTree>
    <p:extLst>
      <p:ext uri="{BB962C8B-B14F-4D97-AF65-F5344CB8AC3E}">
        <p14:creationId xmlns:p14="http://schemas.microsoft.com/office/powerpoint/2010/main" val="72486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C6D46-6C9B-41B5-9BD1-1BEE9EF0E76B}" type="datetimeFigureOut">
              <a:rPr lang="vi-VN" smtClean="0"/>
              <a:t>22/11/2024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DA3288-2CBF-4413-BF37-3CEF1906677C}" type="slidenum">
              <a:rPr lang="vi-VN" smtClean="0"/>
              <a:t>‹#›</a:t>
            </a:fld>
            <a:endParaRPr lang="vi-V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26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C6D46-6C9B-41B5-9BD1-1BEE9EF0E76B}" type="datetimeFigureOut">
              <a:rPr lang="vi-VN" smtClean="0"/>
              <a:t>22/11/2024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DA3288-2CBF-4413-BF37-3CEF1906677C}" type="slidenum">
              <a:rPr lang="vi-VN" smtClean="0"/>
              <a:t>‹#›</a:t>
            </a:fld>
            <a:endParaRPr lang="vi-VN"/>
          </a:p>
        </p:txBody>
      </p:sp>
    </p:spTree>
    <p:extLst>
      <p:ext uri="{BB962C8B-B14F-4D97-AF65-F5344CB8AC3E}">
        <p14:creationId xmlns:p14="http://schemas.microsoft.com/office/powerpoint/2010/main" val="412217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C6D46-6C9B-41B5-9BD1-1BEE9EF0E76B}" type="datetimeFigureOut">
              <a:rPr lang="vi-VN" smtClean="0"/>
              <a:t>22/11/2024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DDA3288-2CBF-4413-BF37-3CEF1906677C}" type="slidenum">
              <a:rPr lang="vi-VN" smtClean="0"/>
              <a:t>‹#›</a:t>
            </a:fld>
            <a:endParaRPr lang="vi-V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73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C6D46-6C9B-41B5-9BD1-1BEE9EF0E76B}" type="datetimeFigureOut">
              <a:rPr lang="vi-VN" smtClean="0"/>
              <a:t>22/11/2024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DDA3288-2CBF-4413-BF37-3CEF1906677C}" type="slidenum">
              <a:rPr lang="vi-VN" smtClean="0"/>
              <a:t>‹#›</a:t>
            </a:fld>
            <a:endParaRPr lang="vi-V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357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C6D46-6C9B-41B5-9BD1-1BEE9EF0E76B}" type="datetimeFigureOut">
              <a:rPr lang="vi-VN" smtClean="0"/>
              <a:t>22/11/2024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DDA3288-2CBF-4413-BF37-3CEF1906677C}" type="slidenum">
              <a:rPr lang="vi-VN" smtClean="0"/>
              <a:t>‹#›</a:t>
            </a:fld>
            <a:endParaRPr lang="vi-VN"/>
          </a:p>
        </p:txBody>
      </p:sp>
    </p:spTree>
    <p:extLst>
      <p:ext uri="{BB962C8B-B14F-4D97-AF65-F5344CB8AC3E}">
        <p14:creationId xmlns:p14="http://schemas.microsoft.com/office/powerpoint/2010/main" val="371641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C6D46-6C9B-41B5-9BD1-1BEE9EF0E76B}" type="datetimeFigureOut">
              <a:rPr lang="vi-VN" smtClean="0"/>
              <a:t>22/11/2024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DA3288-2CBF-4413-BF37-3CEF1906677C}" type="slidenum">
              <a:rPr lang="vi-VN" smtClean="0"/>
              <a:t>‹#›</a:t>
            </a:fld>
            <a:endParaRPr lang="vi-V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43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C6D46-6C9B-41B5-9BD1-1BEE9EF0E76B}" type="datetimeFigureOut">
              <a:rPr lang="vi-VN" smtClean="0"/>
              <a:t>22/11/2024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DA3288-2CBF-4413-BF37-3CEF1906677C}" type="slidenum">
              <a:rPr lang="vi-VN" smtClean="0"/>
              <a:t>‹#›</a:t>
            </a:fld>
            <a:endParaRPr lang="vi-VN"/>
          </a:p>
        </p:txBody>
      </p:sp>
    </p:spTree>
    <p:extLst>
      <p:ext uri="{BB962C8B-B14F-4D97-AF65-F5344CB8AC3E}">
        <p14:creationId xmlns:p14="http://schemas.microsoft.com/office/powerpoint/2010/main" val="75955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6C6D46-6C9B-41B5-9BD1-1BEE9EF0E76B}" type="datetimeFigureOut">
              <a:rPr lang="vi-VN" smtClean="0"/>
              <a:t>22/11/2024</a:t>
            </a:fld>
            <a:endParaRPr lang="vi-V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vi-V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DA3288-2CBF-4413-BF37-3CEF1906677C}" type="slidenum">
              <a:rPr lang="vi-VN" smtClean="0"/>
              <a:t>‹#›</a:t>
            </a:fld>
            <a:endParaRPr lang="vi-VN"/>
          </a:p>
        </p:txBody>
      </p:sp>
    </p:spTree>
    <p:extLst>
      <p:ext uri="{BB962C8B-B14F-4D97-AF65-F5344CB8AC3E}">
        <p14:creationId xmlns:p14="http://schemas.microsoft.com/office/powerpoint/2010/main" val="184460693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609.0480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atapv01/SRGAN-with-Python/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8C2A-C2B5-A16F-D55C-A50FCDE95A84}"/>
              </a:ext>
            </a:extLst>
          </p:cNvPr>
          <p:cNvSpPr>
            <a:spLocks noGrp="1"/>
          </p:cNvSpPr>
          <p:nvPr>
            <p:ph type="ctrTitle"/>
          </p:nvPr>
        </p:nvSpPr>
        <p:spPr/>
        <p:txBody>
          <a:bodyPr>
            <a:noAutofit/>
          </a:bodyPr>
          <a:lstStyle/>
          <a:p>
            <a:pPr algn="l">
              <a:lnSpc>
                <a:spcPct val="100000"/>
              </a:lnSpc>
            </a:pPr>
            <a:r>
              <a:rPr lang="vi-VN" sz="3200" dirty="0">
                <a:solidFill>
                  <a:schemeClr val="accent3">
                    <a:lumMod val="75000"/>
                  </a:schemeClr>
                </a:solidFill>
                <a:latin typeface="Bahnschrift SemiBold SemiConden" panose="020B0502040204020203" pitchFamily="34" charset="0"/>
              </a:rPr>
              <a:t>Tăng cường độ phân giải ảnh đơn đạt mức chân thực bằng cách sử dụng Mạng GAN</a:t>
            </a:r>
          </a:p>
        </p:txBody>
      </p:sp>
      <p:sp>
        <p:nvSpPr>
          <p:cNvPr id="3" name="Subtitle 2">
            <a:extLst>
              <a:ext uri="{FF2B5EF4-FFF2-40B4-BE49-F238E27FC236}">
                <a16:creationId xmlns:a16="http://schemas.microsoft.com/office/drawing/2014/main" id="{C0F10162-AF9F-A0A4-CC57-55B38E34A438}"/>
              </a:ext>
            </a:extLst>
          </p:cNvPr>
          <p:cNvSpPr>
            <a:spLocks noGrp="1"/>
          </p:cNvSpPr>
          <p:nvPr>
            <p:ph type="subTitle" idx="1"/>
          </p:nvPr>
        </p:nvSpPr>
        <p:spPr/>
        <p:txBody>
          <a:bodyPr>
            <a:normAutofit/>
          </a:bodyPr>
          <a:lstStyle/>
          <a:p>
            <a:r>
              <a:rPr lang="vi-VN" sz="3200" dirty="0">
                <a:solidFill>
                  <a:schemeClr val="accent3">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Phạm Văn Minh</a:t>
            </a:r>
          </a:p>
        </p:txBody>
      </p:sp>
    </p:spTree>
    <p:extLst>
      <p:ext uri="{BB962C8B-B14F-4D97-AF65-F5344CB8AC3E}">
        <p14:creationId xmlns:p14="http://schemas.microsoft.com/office/powerpoint/2010/main" val="315788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1CC-BD25-D944-089B-3124EA63132E}"/>
              </a:ext>
            </a:extLst>
          </p:cNvPr>
          <p:cNvSpPr>
            <a:spLocks noGrp="1"/>
          </p:cNvSpPr>
          <p:nvPr>
            <p:ph type="title"/>
          </p:nvPr>
        </p:nvSpPr>
        <p:spPr/>
        <p:txBody>
          <a:bodyPr>
            <a:normAutofit/>
          </a:bodyPr>
          <a:lstStyle/>
          <a:p>
            <a:r>
              <a:rPr lang="vi-VN" sz="3200" b="1" dirty="0">
                <a:solidFill>
                  <a:schemeClr val="accent3">
                    <a:lumMod val="75000"/>
                  </a:schemeClr>
                </a:solidFill>
                <a:latin typeface="Google Sans Text"/>
              </a:rPr>
              <a:t>Thực nghiệm</a:t>
            </a:r>
          </a:p>
        </p:txBody>
      </p:sp>
      <p:sp>
        <p:nvSpPr>
          <p:cNvPr id="3" name="Content Placeholder 2">
            <a:extLst>
              <a:ext uri="{FF2B5EF4-FFF2-40B4-BE49-F238E27FC236}">
                <a16:creationId xmlns:a16="http://schemas.microsoft.com/office/drawing/2014/main" id="{ACD944B0-38C5-B6CC-B7D5-4A3C1B904C21}"/>
              </a:ext>
            </a:extLst>
          </p:cNvPr>
          <p:cNvSpPr>
            <a:spLocks noGrp="1"/>
          </p:cNvSpPr>
          <p:nvPr>
            <p:ph idx="1"/>
          </p:nvPr>
        </p:nvSpPr>
        <p:spPr>
          <a:xfrm>
            <a:off x="1295402" y="2808514"/>
            <a:ext cx="9601196" cy="3928189"/>
          </a:xfrm>
        </p:spPr>
        <p:txBody>
          <a:bodyPr>
            <a:noAutofit/>
          </a:bodyPr>
          <a:lstStyle/>
          <a:p>
            <a:pPr>
              <a:lnSpc>
                <a:spcPct val="100000"/>
              </a:lnSpc>
            </a:pPr>
            <a:r>
              <a:rPr lang="vi-VN" sz="2000" dirty="0">
                <a:latin typeface="Google Sans Text"/>
              </a:rPr>
              <a:t>Chi tiết huấn luyện:</a:t>
            </a:r>
          </a:p>
          <a:p>
            <a:pPr lvl="1">
              <a:lnSpc>
                <a:spcPct val="100000"/>
              </a:lnSpc>
              <a:buFont typeface="Arial" panose="020B0604020202020204" pitchFamily="34" charset="0"/>
              <a:buChar char="•"/>
            </a:pPr>
            <a:r>
              <a:rPr lang="vi-VN" dirty="0">
                <a:latin typeface="Google Sans Text"/>
              </a:rPr>
              <a:t>Optimizer</a:t>
            </a:r>
            <a:r>
              <a:rPr lang="vi-VN" b="0" i="0" dirty="0">
                <a:effectLst/>
                <a:latin typeface="Google Sans Text"/>
              </a:rPr>
              <a:t>: </a:t>
            </a:r>
            <a:r>
              <a:rPr lang="vi-VN" b="1" i="0" dirty="0">
                <a:effectLst/>
                <a:latin typeface="Google Sans Text"/>
              </a:rPr>
              <a:t>Adam</a:t>
            </a:r>
            <a:r>
              <a:rPr lang="vi-VN" b="0" i="0" dirty="0">
                <a:effectLst/>
                <a:latin typeface="Google Sans Text"/>
              </a:rPr>
              <a:t> với learning rate=0.0001 cho cả Generator và Discriminator</a:t>
            </a:r>
          </a:p>
          <a:p>
            <a:pPr lvl="1">
              <a:lnSpc>
                <a:spcPct val="100000"/>
              </a:lnSpc>
              <a:buFont typeface="Arial" panose="020B0604020202020204" pitchFamily="34" charset="0"/>
              <a:buChar char="•"/>
            </a:pPr>
            <a:r>
              <a:rPr lang="vi-VN" b="0" i="0" dirty="0">
                <a:effectLst/>
                <a:latin typeface="Google Sans Text"/>
              </a:rPr>
              <a:t>Batch size: 8</a:t>
            </a:r>
          </a:p>
          <a:p>
            <a:pPr lvl="1">
              <a:lnSpc>
                <a:spcPct val="100000"/>
              </a:lnSpc>
              <a:buFont typeface="Arial" panose="020B0604020202020204" pitchFamily="34" charset="0"/>
              <a:buChar char="•"/>
            </a:pPr>
            <a:r>
              <a:rPr lang="vi-VN" dirty="0">
                <a:latin typeface="Google Sans Text"/>
              </a:rPr>
              <a:t>E</a:t>
            </a:r>
            <a:r>
              <a:rPr lang="vi-VN" b="0" i="0" dirty="0">
                <a:effectLst/>
                <a:latin typeface="Google Sans Text"/>
              </a:rPr>
              <a:t>pochs: 1000</a:t>
            </a:r>
          </a:p>
          <a:p>
            <a:pPr lvl="1">
              <a:lnSpc>
                <a:spcPct val="100000"/>
              </a:lnSpc>
              <a:buFont typeface="Arial" panose="020B0604020202020204" pitchFamily="34" charset="0"/>
              <a:buChar char="•"/>
            </a:pPr>
            <a:r>
              <a:rPr lang="vi-VN" b="0" i="0" dirty="0">
                <a:effectLst/>
                <a:latin typeface="Google Sans Text"/>
              </a:rPr>
              <a:t>Huấn luyện trên Kaggle với 2 GPU T4</a:t>
            </a:r>
          </a:p>
          <a:p>
            <a:pPr lvl="1">
              <a:lnSpc>
                <a:spcPct val="100000"/>
              </a:lnSpc>
              <a:buFont typeface="Arial" panose="020B0604020202020204" pitchFamily="34" charset="0"/>
              <a:buChar char="•"/>
            </a:pPr>
            <a:r>
              <a:rPr lang="vi-VN" dirty="0">
                <a:latin typeface="Google Sans Text"/>
              </a:rPr>
              <a:t>Thời gian huấn luyện: 3 giờ</a:t>
            </a:r>
            <a:endParaRPr lang="vi-VN" b="0" i="0" dirty="0">
              <a:effectLst/>
              <a:latin typeface="Google Sans Text"/>
            </a:endParaRPr>
          </a:p>
          <a:p>
            <a:pPr marL="0" indent="0">
              <a:lnSpc>
                <a:spcPct val="100000"/>
              </a:lnSpc>
              <a:buNone/>
            </a:pPr>
            <a:endParaRPr lang="vi-VN" sz="2000" b="0" i="0" dirty="0">
              <a:effectLst/>
              <a:latin typeface="Google Sans Text"/>
            </a:endParaRPr>
          </a:p>
          <a:p>
            <a:pPr lvl="1">
              <a:lnSpc>
                <a:spcPct val="100000"/>
              </a:lnSpc>
              <a:buFont typeface="Arial" panose="020B0604020202020204" pitchFamily="34" charset="0"/>
              <a:buChar char="•"/>
            </a:pPr>
            <a:endParaRPr lang="vi-VN" dirty="0"/>
          </a:p>
        </p:txBody>
      </p:sp>
    </p:spTree>
    <p:extLst>
      <p:ext uri="{BB962C8B-B14F-4D97-AF65-F5344CB8AC3E}">
        <p14:creationId xmlns:p14="http://schemas.microsoft.com/office/powerpoint/2010/main" val="418101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33027-5C87-DB41-035C-D6DE2C7EAD37}"/>
              </a:ext>
            </a:extLst>
          </p:cNvPr>
          <p:cNvSpPr txBox="1"/>
          <p:nvPr/>
        </p:nvSpPr>
        <p:spPr>
          <a:xfrm>
            <a:off x="4040153" y="1290678"/>
            <a:ext cx="3743907" cy="584775"/>
          </a:xfrm>
          <a:prstGeom prst="rect">
            <a:avLst/>
          </a:prstGeom>
          <a:noFill/>
        </p:spPr>
        <p:txBody>
          <a:bodyPr wrap="square">
            <a:spAutoFit/>
          </a:bodyPr>
          <a:lstStyle/>
          <a:p>
            <a:r>
              <a:rPr lang="vi-VN" sz="3200" b="1" dirty="0">
                <a:solidFill>
                  <a:schemeClr val="accent3">
                    <a:lumMod val="75000"/>
                  </a:schemeClr>
                </a:solidFill>
              </a:rPr>
              <a:t>Các </a:t>
            </a:r>
            <a:r>
              <a:rPr lang="vi-VN" sz="3200" b="1" dirty="0">
                <a:solidFill>
                  <a:schemeClr val="accent3">
                    <a:lumMod val="75000"/>
                  </a:schemeClr>
                </a:solidFill>
                <a:latin typeface="Google Sans Text"/>
              </a:rPr>
              <a:t>thư viện </a:t>
            </a:r>
            <a:r>
              <a:rPr lang="vi-VN" sz="3200" b="1" dirty="0">
                <a:solidFill>
                  <a:schemeClr val="accent3">
                    <a:lumMod val="75000"/>
                  </a:schemeClr>
                </a:solidFill>
              </a:rPr>
              <a:t>Python</a:t>
            </a:r>
            <a:endParaRPr lang="vi-VN" sz="3200" dirty="0">
              <a:solidFill>
                <a:schemeClr val="accent3">
                  <a:lumMod val="75000"/>
                </a:schemeClr>
              </a:solidFill>
            </a:endParaRPr>
          </a:p>
        </p:txBody>
      </p:sp>
      <p:pic>
        <p:nvPicPr>
          <p:cNvPr id="4" name="Picture 2" descr="浅谈OpenCV_opencv原理解释-CSDN博客">
            <a:extLst>
              <a:ext uri="{FF2B5EF4-FFF2-40B4-BE49-F238E27FC236}">
                <a16:creationId xmlns:a16="http://schemas.microsoft.com/office/drawing/2014/main" id="{53321B66-677C-5D1C-67E2-21E9EC5D2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228" y="1875453"/>
            <a:ext cx="2537925" cy="1744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ổng quan thư viện NumPy trong Python - Blog | Got It Vietnam">
            <a:extLst>
              <a:ext uri="{FF2B5EF4-FFF2-40B4-BE49-F238E27FC236}">
                <a16:creationId xmlns:a16="http://schemas.microsoft.com/office/drawing/2014/main" id="{9034F6C3-8006-6272-2629-24352B58A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084" y="3816220"/>
            <a:ext cx="4517678" cy="21180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Python - matplotlib">
            <a:extLst>
              <a:ext uri="{FF2B5EF4-FFF2-40B4-BE49-F238E27FC236}">
                <a16:creationId xmlns:a16="http://schemas.microsoft.com/office/drawing/2014/main" id="{B609FED2-8118-A00C-C4FA-89D42A4515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6612" y="2562467"/>
            <a:ext cx="310015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Scikit-learn một thư viện quan trọng cho ML trên ngôn ngữ lập trình ...">
            <a:extLst>
              <a:ext uri="{FF2B5EF4-FFF2-40B4-BE49-F238E27FC236}">
                <a16:creationId xmlns:a16="http://schemas.microsoft.com/office/drawing/2014/main" id="{6C68B842-3C4C-62EB-D76A-01413F43A7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229" y="3816220"/>
            <a:ext cx="4058816" cy="21180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PyTorch-Tutorials-in-Chinese 联合开发网 - pudn.com">
            <a:extLst>
              <a:ext uri="{FF2B5EF4-FFF2-40B4-BE49-F238E27FC236}">
                <a16:creationId xmlns:a16="http://schemas.microsoft.com/office/drawing/2014/main" id="{866CDC9F-E10C-9B7B-6CBD-3DAC442D81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3568" y="2562467"/>
            <a:ext cx="3223606"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027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5090-AAD1-DC71-5020-36483ED84EF7}"/>
              </a:ext>
            </a:extLst>
          </p:cNvPr>
          <p:cNvSpPr>
            <a:spLocks noGrp="1"/>
          </p:cNvSpPr>
          <p:nvPr>
            <p:ph type="title"/>
          </p:nvPr>
        </p:nvSpPr>
        <p:spPr/>
        <p:txBody>
          <a:bodyPr>
            <a:normAutofit/>
          </a:bodyPr>
          <a:lstStyle/>
          <a:p>
            <a:r>
              <a:rPr lang="vi-VN" sz="3200" b="1" dirty="0">
                <a:solidFill>
                  <a:schemeClr val="accent3">
                    <a:lumMod val="75000"/>
                  </a:schemeClr>
                </a:solidFill>
                <a:latin typeface="Google Sans Text"/>
              </a:rPr>
              <a:t>Visualize</a:t>
            </a:r>
          </a:p>
        </p:txBody>
      </p:sp>
      <p:pic>
        <p:nvPicPr>
          <p:cNvPr id="4" name="Picture 3" descr="A mountain with clouds in the sky&#10;&#10;Description automatically generated">
            <a:extLst>
              <a:ext uri="{FF2B5EF4-FFF2-40B4-BE49-F238E27FC236}">
                <a16:creationId xmlns:a16="http://schemas.microsoft.com/office/drawing/2014/main" id="{C541A436-688F-9BC3-37CA-60A431C94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069" y="2217331"/>
            <a:ext cx="10403634" cy="3662712"/>
          </a:xfrm>
          <a:prstGeom prst="rect">
            <a:avLst/>
          </a:prstGeom>
        </p:spPr>
      </p:pic>
    </p:spTree>
    <p:extLst>
      <p:ext uri="{BB962C8B-B14F-4D97-AF65-F5344CB8AC3E}">
        <p14:creationId xmlns:p14="http://schemas.microsoft.com/office/powerpoint/2010/main" val="336637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5090-AAD1-DC71-5020-36483ED84EF7}"/>
              </a:ext>
            </a:extLst>
          </p:cNvPr>
          <p:cNvSpPr>
            <a:spLocks noGrp="1"/>
          </p:cNvSpPr>
          <p:nvPr>
            <p:ph type="title"/>
          </p:nvPr>
        </p:nvSpPr>
        <p:spPr/>
        <p:txBody>
          <a:bodyPr>
            <a:normAutofit/>
          </a:bodyPr>
          <a:lstStyle/>
          <a:p>
            <a:r>
              <a:rPr lang="vi-VN" sz="3200" b="1" dirty="0">
                <a:solidFill>
                  <a:schemeClr val="accent3">
                    <a:lumMod val="75000"/>
                  </a:schemeClr>
                </a:solidFill>
                <a:latin typeface="Google Sans Text"/>
              </a:rPr>
              <a:t>Visualize</a:t>
            </a:r>
          </a:p>
        </p:txBody>
      </p:sp>
      <p:pic>
        <p:nvPicPr>
          <p:cNvPr id="5" name="Picture 4">
            <a:extLst>
              <a:ext uri="{FF2B5EF4-FFF2-40B4-BE49-F238E27FC236}">
                <a16:creationId xmlns:a16="http://schemas.microsoft.com/office/drawing/2014/main" id="{D095C778-53EC-17F1-32BB-1A3CDBFC9080}"/>
              </a:ext>
            </a:extLst>
          </p:cNvPr>
          <p:cNvPicPr>
            <a:picLocks noChangeAspect="1"/>
          </p:cNvPicPr>
          <p:nvPr/>
        </p:nvPicPr>
        <p:blipFill>
          <a:blip r:embed="rId2"/>
          <a:stretch>
            <a:fillRect/>
          </a:stretch>
        </p:blipFill>
        <p:spPr>
          <a:xfrm>
            <a:off x="726440" y="2405079"/>
            <a:ext cx="10739120" cy="3071161"/>
          </a:xfrm>
          <a:prstGeom prst="rect">
            <a:avLst/>
          </a:prstGeom>
        </p:spPr>
      </p:pic>
    </p:spTree>
    <p:extLst>
      <p:ext uri="{BB962C8B-B14F-4D97-AF65-F5344CB8AC3E}">
        <p14:creationId xmlns:p14="http://schemas.microsoft.com/office/powerpoint/2010/main" val="2771539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DFAA-05F9-8CEF-E6CD-B76C724B42BB}"/>
              </a:ext>
            </a:extLst>
          </p:cNvPr>
          <p:cNvSpPr>
            <a:spLocks noGrp="1"/>
          </p:cNvSpPr>
          <p:nvPr>
            <p:ph type="title"/>
          </p:nvPr>
        </p:nvSpPr>
        <p:spPr/>
        <p:txBody>
          <a:bodyPr>
            <a:normAutofit/>
          </a:bodyPr>
          <a:lstStyle/>
          <a:p>
            <a:r>
              <a:rPr lang="vi-VN" sz="3200" b="1" dirty="0">
                <a:solidFill>
                  <a:schemeClr val="accent3">
                    <a:lumMod val="75000"/>
                  </a:schemeClr>
                </a:solidFill>
                <a:latin typeface="Google Sans Text"/>
              </a:rPr>
              <a:t>Tham khảo</a:t>
            </a:r>
          </a:p>
        </p:txBody>
      </p:sp>
      <p:sp>
        <p:nvSpPr>
          <p:cNvPr id="3" name="Content Placeholder 2">
            <a:extLst>
              <a:ext uri="{FF2B5EF4-FFF2-40B4-BE49-F238E27FC236}">
                <a16:creationId xmlns:a16="http://schemas.microsoft.com/office/drawing/2014/main" id="{15F3E701-3115-7FEE-8FA3-813815B80FA4}"/>
              </a:ext>
            </a:extLst>
          </p:cNvPr>
          <p:cNvSpPr>
            <a:spLocks noGrp="1"/>
          </p:cNvSpPr>
          <p:nvPr>
            <p:ph idx="1"/>
          </p:nvPr>
        </p:nvSpPr>
        <p:spPr>
          <a:xfrm>
            <a:off x="1295402" y="2463282"/>
            <a:ext cx="9601196" cy="3846078"/>
          </a:xfrm>
        </p:spPr>
        <p:txBody>
          <a:bodyPr>
            <a:normAutofit/>
          </a:bodyPr>
          <a:lstStyle/>
          <a:p>
            <a:pPr>
              <a:buFont typeface="Wingdings" panose="05000000000000000000" pitchFamily="2" charset="2"/>
              <a:buChar char="v"/>
            </a:pPr>
            <a:r>
              <a:rPr lang="vi-VN" sz="2000" dirty="0">
                <a:latin typeface="Google Sans Text"/>
              </a:rPr>
              <a:t> paper </a:t>
            </a:r>
            <a:r>
              <a:rPr lang="en-US" sz="2000" dirty="0">
                <a:latin typeface="Google Sans Text"/>
              </a:rPr>
              <a:t>“Photo-Realistic Single Image Super-Resolution Using a Generative Adversarial Network” </a:t>
            </a:r>
          </a:p>
          <a:p>
            <a:r>
              <a:rPr lang="en-US" sz="2000" dirty="0">
                <a:latin typeface="Google Sans Text"/>
              </a:rPr>
              <a:t> Link paper: </a:t>
            </a:r>
            <a:r>
              <a:rPr lang="en-US" sz="2000" dirty="0">
                <a:latin typeface="Google Sans Text"/>
                <a:hlinkClick r:id="rId2"/>
              </a:rPr>
              <a:t>[1609.04802] Photo-Realistic Single Image Super-Resolution Using a Generative Adversarial Network</a:t>
            </a:r>
            <a:endParaRPr lang="en-US" sz="2000" dirty="0">
              <a:latin typeface="Google Sans Text"/>
            </a:endParaRPr>
          </a:p>
          <a:p>
            <a:endParaRPr lang="vi-VN"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vi-VN" dirty="0"/>
          </a:p>
          <a:p>
            <a:pPr marL="457200" lvl="1" indent="0">
              <a:buNone/>
            </a:pPr>
            <a:endParaRPr lang="en-US" dirty="0"/>
          </a:p>
        </p:txBody>
      </p:sp>
      <p:pic>
        <p:nvPicPr>
          <p:cNvPr id="14" name="Picture 13">
            <a:extLst>
              <a:ext uri="{FF2B5EF4-FFF2-40B4-BE49-F238E27FC236}">
                <a16:creationId xmlns:a16="http://schemas.microsoft.com/office/drawing/2014/main" id="{62404EB6-C8F4-21CD-A8C9-CB62E126C45F}"/>
              </a:ext>
            </a:extLst>
          </p:cNvPr>
          <p:cNvPicPr>
            <a:picLocks noChangeAspect="1"/>
          </p:cNvPicPr>
          <p:nvPr/>
        </p:nvPicPr>
        <p:blipFill>
          <a:blip r:embed="rId3"/>
          <a:stretch>
            <a:fillRect/>
          </a:stretch>
        </p:blipFill>
        <p:spPr>
          <a:xfrm>
            <a:off x="4859694" y="3993503"/>
            <a:ext cx="2827176" cy="2192693"/>
          </a:xfrm>
          <a:prstGeom prst="rect">
            <a:avLst/>
          </a:prstGeom>
        </p:spPr>
      </p:pic>
    </p:spTree>
    <p:extLst>
      <p:ext uri="{BB962C8B-B14F-4D97-AF65-F5344CB8AC3E}">
        <p14:creationId xmlns:p14="http://schemas.microsoft.com/office/powerpoint/2010/main" val="198012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DFAA-05F9-8CEF-E6CD-B76C724B42BB}"/>
              </a:ext>
            </a:extLst>
          </p:cNvPr>
          <p:cNvSpPr>
            <a:spLocks noGrp="1"/>
          </p:cNvSpPr>
          <p:nvPr>
            <p:ph type="title"/>
          </p:nvPr>
        </p:nvSpPr>
        <p:spPr/>
        <p:txBody>
          <a:bodyPr>
            <a:normAutofit/>
          </a:bodyPr>
          <a:lstStyle/>
          <a:p>
            <a:r>
              <a:rPr lang="vi-VN" sz="3200" b="1" dirty="0">
                <a:solidFill>
                  <a:schemeClr val="accent3">
                    <a:lumMod val="75000"/>
                  </a:schemeClr>
                </a:solidFill>
                <a:latin typeface="Google Sans Text"/>
              </a:rPr>
              <a:t>Tham khảo</a:t>
            </a:r>
          </a:p>
        </p:txBody>
      </p:sp>
      <p:sp>
        <p:nvSpPr>
          <p:cNvPr id="3" name="Content Placeholder 2">
            <a:extLst>
              <a:ext uri="{FF2B5EF4-FFF2-40B4-BE49-F238E27FC236}">
                <a16:creationId xmlns:a16="http://schemas.microsoft.com/office/drawing/2014/main" id="{15F3E701-3115-7FEE-8FA3-813815B80FA4}"/>
              </a:ext>
            </a:extLst>
          </p:cNvPr>
          <p:cNvSpPr>
            <a:spLocks noGrp="1"/>
          </p:cNvSpPr>
          <p:nvPr>
            <p:ph idx="1"/>
          </p:nvPr>
        </p:nvSpPr>
        <p:spPr>
          <a:xfrm>
            <a:off x="1295402" y="2752530"/>
            <a:ext cx="9601196" cy="3556829"/>
          </a:xfrm>
        </p:spPr>
        <p:txBody>
          <a:bodyPr>
            <a:normAutofit/>
          </a:bodyPr>
          <a:lstStyle/>
          <a:p>
            <a:pPr>
              <a:buFont typeface="Wingdings" panose="05000000000000000000" pitchFamily="2" charset="2"/>
              <a:buChar char="v"/>
            </a:pPr>
            <a:r>
              <a:rPr lang="vi-VN" sz="2000" dirty="0"/>
              <a:t>Link source github: </a:t>
            </a:r>
            <a:r>
              <a:rPr lang="vi-VN" sz="2000" dirty="0">
                <a:hlinkClick r:id="rId2"/>
              </a:rPr>
              <a:t>matapv01/SRGAN-with-Python</a:t>
            </a:r>
            <a:endParaRPr lang="vi-VN" sz="2000" dirty="0"/>
          </a:p>
        </p:txBody>
      </p:sp>
      <p:pic>
        <p:nvPicPr>
          <p:cNvPr id="12" name="Picture 11">
            <a:extLst>
              <a:ext uri="{FF2B5EF4-FFF2-40B4-BE49-F238E27FC236}">
                <a16:creationId xmlns:a16="http://schemas.microsoft.com/office/drawing/2014/main" id="{52F63A66-CD47-BC45-FB5C-AD9547D6D924}"/>
              </a:ext>
            </a:extLst>
          </p:cNvPr>
          <p:cNvPicPr>
            <a:picLocks noChangeAspect="1"/>
          </p:cNvPicPr>
          <p:nvPr/>
        </p:nvPicPr>
        <p:blipFill>
          <a:blip r:embed="rId3"/>
          <a:stretch>
            <a:fillRect/>
          </a:stretch>
        </p:blipFill>
        <p:spPr>
          <a:xfrm>
            <a:off x="4683966" y="3667957"/>
            <a:ext cx="3144417" cy="2406272"/>
          </a:xfrm>
          <a:prstGeom prst="rect">
            <a:avLst/>
          </a:prstGeom>
        </p:spPr>
      </p:pic>
    </p:spTree>
    <p:extLst>
      <p:ext uri="{BB962C8B-B14F-4D97-AF65-F5344CB8AC3E}">
        <p14:creationId xmlns:p14="http://schemas.microsoft.com/office/powerpoint/2010/main" val="89834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B2EC-7C07-A012-7BEC-8287F8768207}"/>
              </a:ext>
            </a:extLst>
          </p:cNvPr>
          <p:cNvSpPr>
            <a:spLocks noGrp="1"/>
          </p:cNvSpPr>
          <p:nvPr>
            <p:ph type="title"/>
          </p:nvPr>
        </p:nvSpPr>
        <p:spPr/>
        <p:txBody>
          <a:bodyPr>
            <a:normAutofit/>
          </a:bodyPr>
          <a:lstStyle/>
          <a:p>
            <a:r>
              <a:rPr lang="vi-VN" sz="3200" b="1" i="0" dirty="0">
                <a:solidFill>
                  <a:schemeClr val="accent3">
                    <a:lumMod val="75000"/>
                  </a:schemeClr>
                </a:solidFill>
                <a:effectLst/>
                <a:latin typeface="Google Sans"/>
              </a:rPr>
              <a:t>Giới thiệu về Bài toán Siêu phân giải (Super-Resolution)</a:t>
            </a:r>
            <a:endParaRPr lang="vi-VN" sz="3200" b="1" dirty="0">
              <a:solidFill>
                <a:schemeClr val="accent3">
                  <a:lumMod val="75000"/>
                </a:schemeClr>
              </a:solidFill>
            </a:endParaRPr>
          </a:p>
        </p:txBody>
      </p:sp>
      <p:sp>
        <p:nvSpPr>
          <p:cNvPr id="3" name="Content Placeholder 2">
            <a:extLst>
              <a:ext uri="{FF2B5EF4-FFF2-40B4-BE49-F238E27FC236}">
                <a16:creationId xmlns:a16="http://schemas.microsoft.com/office/drawing/2014/main" id="{2DA10EF3-4C1F-98A7-6181-FC16502671CB}"/>
              </a:ext>
            </a:extLst>
          </p:cNvPr>
          <p:cNvSpPr>
            <a:spLocks noGrp="1"/>
          </p:cNvSpPr>
          <p:nvPr>
            <p:ph idx="1"/>
          </p:nvPr>
        </p:nvSpPr>
        <p:spPr>
          <a:xfrm>
            <a:off x="858416" y="2062064"/>
            <a:ext cx="10495383" cy="4669509"/>
          </a:xfrm>
        </p:spPr>
        <p:txBody>
          <a:bodyPr>
            <a:normAutofit/>
          </a:bodyPr>
          <a:lstStyle/>
          <a:p>
            <a:pPr marL="0" indent="0" algn="l">
              <a:buNone/>
            </a:pPr>
            <a:endParaRPr lang="vi-VN" sz="1900" b="0" i="0" dirty="0">
              <a:effectLst/>
              <a:latin typeface="Google Sans Text"/>
            </a:endParaRPr>
          </a:p>
          <a:p>
            <a:pPr lvl="1"/>
            <a:r>
              <a:rPr lang="vi-VN" sz="1900" b="1" i="0" dirty="0">
                <a:effectLst/>
                <a:latin typeface="Google Sans Text"/>
              </a:rPr>
              <a:t>Giám sát và an ninh:</a:t>
            </a:r>
            <a:r>
              <a:rPr lang="vi-VN" sz="1900" b="0" i="0" dirty="0">
                <a:effectLst/>
                <a:latin typeface="Google Sans Text"/>
              </a:rPr>
              <a:t> Nâng cao chất lượng hình ảnh mờ</a:t>
            </a:r>
          </a:p>
          <a:p>
            <a:pPr marL="128016" lvl="1" indent="0">
              <a:buNone/>
            </a:pPr>
            <a:r>
              <a:rPr lang="vi-VN" sz="1900" b="0" i="0" dirty="0">
                <a:effectLst/>
                <a:latin typeface="Google Sans Text"/>
              </a:rPr>
              <a:t>	để nhận diện tốt hơn.</a:t>
            </a:r>
          </a:p>
          <a:p>
            <a:pPr lvl="1"/>
            <a:r>
              <a:rPr lang="vi-VN" sz="1900" b="1" i="0" dirty="0">
                <a:effectLst/>
                <a:latin typeface="Google Sans Text"/>
              </a:rPr>
              <a:t>Chẩn đoán hình ảnh y tế:</a:t>
            </a:r>
            <a:r>
              <a:rPr lang="vi-VN" sz="1900" b="0" i="0" dirty="0">
                <a:effectLst/>
                <a:latin typeface="Google Sans Text"/>
              </a:rPr>
              <a:t> Cải thiện khả năng chẩn đoán </a:t>
            </a:r>
          </a:p>
          <a:p>
            <a:pPr marL="128016" lvl="1" indent="0">
              <a:buNone/>
            </a:pPr>
            <a:r>
              <a:rPr lang="vi-VN" sz="1900" b="0" i="0" dirty="0">
                <a:effectLst/>
                <a:latin typeface="Google Sans Text"/>
              </a:rPr>
              <a:t>	bằng cách làm rõ các cấu trúc tinh tế trong ảnh quét.</a:t>
            </a:r>
          </a:p>
          <a:p>
            <a:pPr lvl="1"/>
            <a:r>
              <a:rPr lang="vi-VN" sz="1900" b="1" i="0" dirty="0">
                <a:effectLst/>
                <a:latin typeface="Google Sans Text"/>
              </a:rPr>
              <a:t>Ảnh vệ tinh:</a:t>
            </a:r>
            <a:r>
              <a:rPr lang="vi-VN" sz="1900" b="0" i="0" dirty="0">
                <a:effectLst/>
                <a:latin typeface="Google Sans Text"/>
              </a:rPr>
              <a:t> Làm sắc nét hình ảnh để phân tích địa hình </a:t>
            </a:r>
          </a:p>
          <a:p>
            <a:pPr marL="128016" lvl="1" indent="0">
              <a:buNone/>
            </a:pPr>
            <a:r>
              <a:rPr lang="vi-VN" sz="1900" b="0" i="0" dirty="0">
                <a:effectLst/>
                <a:latin typeface="Google Sans Text"/>
              </a:rPr>
              <a:t>	và lập bản đồ chính xác hơn.</a:t>
            </a:r>
          </a:p>
          <a:p>
            <a:pPr lvl="1"/>
            <a:r>
              <a:rPr lang="vi-VN" sz="1900" b="1" i="0" dirty="0">
                <a:effectLst/>
                <a:latin typeface="Google Sans Text"/>
              </a:rPr>
              <a:t>Giải trí và trò chơi:</a:t>
            </a:r>
            <a:r>
              <a:rPr lang="vi-VN" sz="1900" b="0" i="0" dirty="0">
                <a:effectLst/>
                <a:latin typeface="Google Sans Text"/>
              </a:rPr>
              <a:t> Nâng cấp độ phân giải phương tiện </a:t>
            </a:r>
          </a:p>
          <a:p>
            <a:pPr marL="128016" lvl="1" indent="0">
              <a:buNone/>
            </a:pPr>
            <a:r>
              <a:rPr lang="vi-VN" sz="1900" b="0" i="0" dirty="0">
                <a:effectLst/>
                <a:latin typeface="Google Sans Text"/>
              </a:rPr>
              <a:t>	truyền thông chất lượng thấp để hiển thị chất lượng cao </a:t>
            </a:r>
            <a:endParaRPr lang="vi-VN" sz="1900" dirty="0">
              <a:latin typeface="Google Sans Text"/>
            </a:endParaRPr>
          </a:p>
          <a:p>
            <a:pPr marL="128016" lvl="1" indent="0">
              <a:buNone/>
            </a:pPr>
            <a:r>
              <a:rPr lang="vi-VN" sz="1900" b="0" i="0" dirty="0">
                <a:effectLst/>
                <a:latin typeface="Google Sans Text"/>
              </a:rPr>
              <a:t>	hơn trên màn hình lớn.</a:t>
            </a:r>
          </a:p>
          <a:p>
            <a:endParaRPr lang="vi-VN" sz="1900" dirty="0"/>
          </a:p>
        </p:txBody>
      </p:sp>
      <p:pic>
        <p:nvPicPr>
          <p:cNvPr id="7" name="Picture 6">
            <a:extLst>
              <a:ext uri="{FF2B5EF4-FFF2-40B4-BE49-F238E27FC236}">
                <a16:creationId xmlns:a16="http://schemas.microsoft.com/office/drawing/2014/main" id="{9025B835-2948-408D-87AE-74C6C5D72D7F}"/>
              </a:ext>
            </a:extLst>
          </p:cNvPr>
          <p:cNvPicPr>
            <a:picLocks noChangeAspect="1"/>
          </p:cNvPicPr>
          <p:nvPr/>
        </p:nvPicPr>
        <p:blipFill>
          <a:blip r:embed="rId2"/>
          <a:stretch>
            <a:fillRect/>
          </a:stretch>
        </p:blipFill>
        <p:spPr>
          <a:xfrm>
            <a:off x="7315200" y="2621901"/>
            <a:ext cx="3581398" cy="3253967"/>
          </a:xfrm>
          <a:prstGeom prst="rect">
            <a:avLst/>
          </a:prstGeom>
        </p:spPr>
      </p:pic>
      <p:sp>
        <p:nvSpPr>
          <p:cNvPr id="8" name="TextBox 7">
            <a:extLst>
              <a:ext uri="{FF2B5EF4-FFF2-40B4-BE49-F238E27FC236}">
                <a16:creationId xmlns:a16="http://schemas.microsoft.com/office/drawing/2014/main" id="{E4F88B95-AD20-980C-C1D9-737A8BFB6AE8}"/>
              </a:ext>
            </a:extLst>
          </p:cNvPr>
          <p:cNvSpPr txBox="1"/>
          <p:nvPr/>
        </p:nvSpPr>
        <p:spPr>
          <a:xfrm>
            <a:off x="7072605" y="5962615"/>
            <a:ext cx="4826000" cy="276999"/>
          </a:xfrm>
          <a:prstGeom prst="rect">
            <a:avLst/>
          </a:prstGeom>
          <a:noFill/>
        </p:spPr>
        <p:txBody>
          <a:bodyPr wrap="square" rtlCol="0">
            <a:spAutoFit/>
          </a:bodyPr>
          <a:lstStyle/>
          <a:p>
            <a:r>
              <a:rPr lang="vi-VN" sz="1200" dirty="0">
                <a:latin typeface="Bahnschrift SemiBold SemiConden" panose="020B0502040204020203" pitchFamily="34" charset="0"/>
              </a:rPr>
              <a:t>Ảnh chụp 1 tỉnh của Trung Quốc từ vệ tinh Sentinel 2 khi phóng to</a:t>
            </a:r>
          </a:p>
        </p:txBody>
      </p:sp>
    </p:spTree>
    <p:extLst>
      <p:ext uri="{BB962C8B-B14F-4D97-AF65-F5344CB8AC3E}">
        <p14:creationId xmlns:p14="http://schemas.microsoft.com/office/powerpoint/2010/main" val="10078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B2EC-7C07-A012-7BEC-8287F8768207}"/>
              </a:ext>
            </a:extLst>
          </p:cNvPr>
          <p:cNvSpPr>
            <a:spLocks noGrp="1"/>
          </p:cNvSpPr>
          <p:nvPr>
            <p:ph type="title"/>
          </p:nvPr>
        </p:nvSpPr>
        <p:spPr/>
        <p:txBody>
          <a:bodyPr>
            <a:normAutofit/>
          </a:bodyPr>
          <a:lstStyle/>
          <a:p>
            <a:r>
              <a:rPr lang="vi-VN" sz="3200" b="1" i="0" dirty="0">
                <a:solidFill>
                  <a:schemeClr val="accent3">
                    <a:lumMod val="75000"/>
                  </a:schemeClr>
                </a:solidFill>
                <a:effectLst/>
                <a:latin typeface="Google Sans Text"/>
              </a:rPr>
              <a:t>Phương pháp Cổ điển và Hạn chế</a:t>
            </a:r>
            <a:endParaRPr lang="vi-VN" sz="3200" dirty="0">
              <a:solidFill>
                <a:schemeClr val="accent3">
                  <a:lumMod val="75000"/>
                </a:schemeClr>
              </a:solidFill>
            </a:endParaRPr>
          </a:p>
        </p:txBody>
      </p:sp>
      <p:sp>
        <p:nvSpPr>
          <p:cNvPr id="3" name="Content Placeholder 2">
            <a:extLst>
              <a:ext uri="{FF2B5EF4-FFF2-40B4-BE49-F238E27FC236}">
                <a16:creationId xmlns:a16="http://schemas.microsoft.com/office/drawing/2014/main" id="{2DA10EF3-4C1F-98A7-6181-FC16502671CB}"/>
              </a:ext>
            </a:extLst>
          </p:cNvPr>
          <p:cNvSpPr>
            <a:spLocks noGrp="1"/>
          </p:cNvSpPr>
          <p:nvPr>
            <p:ph idx="1"/>
          </p:nvPr>
        </p:nvSpPr>
        <p:spPr>
          <a:xfrm>
            <a:off x="1295402" y="2528596"/>
            <a:ext cx="9601196" cy="3964277"/>
          </a:xfrm>
        </p:spPr>
        <p:txBody>
          <a:bodyPr>
            <a:normAutofit fontScale="92500" lnSpcReduction="10000"/>
          </a:bodyPr>
          <a:lstStyle/>
          <a:p>
            <a:pPr algn="l"/>
            <a:r>
              <a:rPr lang="vi-VN" sz="2000" b="0" i="0" dirty="0">
                <a:effectLst/>
                <a:latin typeface="Google Sans Text"/>
              </a:rPr>
              <a:t>Trước khi AI và học sâu phát triển, các kỹ thuật SR dựa trên các phương pháp xử lý ảnh cổ điển:</a:t>
            </a:r>
          </a:p>
          <a:p>
            <a:pPr lvl="1"/>
            <a:r>
              <a:rPr lang="vi-VN" sz="2000" b="1" i="0" dirty="0">
                <a:effectLst/>
                <a:latin typeface="Google Sans Text"/>
              </a:rPr>
              <a:t>Nội suy:</a:t>
            </a:r>
            <a:r>
              <a:rPr lang="vi-VN" sz="2000" b="0" i="0" dirty="0">
                <a:effectLst/>
                <a:latin typeface="Google Sans Text"/>
              </a:rPr>
              <a:t> Các kỹ thuật như nội suy bicubic ước tính giá trị pixel chưa biết bằng cách lấy trung bình các pixel lân cận. Mặc dù ít tốn kém về mặt tính toán, nhưng chúng thường tạo ra kết quả quá mịn, làm mờ chi tiết và tạo ra các tạo tác.</a:t>
            </a:r>
          </a:p>
          <a:p>
            <a:pPr lvl="1"/>
            <a:r>
              <a:rPr lang="vi-VN" sz="2000" b="1" i="0" dirty="0">
                <a:effectLst/>
                <a:latin typeface="Google Sans Text"/>
              </a:rPr>
              <a:t>Phương pháp dựa trên ví dụ:</a:t>
            </a:r>
            <a:r>
              <a:rPr lang="vi-VN" sz="2000" b="0" i="0" dirty="0">
                <a:effectLst/>
                <a:latin typeface="Google Sans Text"/>
              </a:rPr>
              <a:t> Sử dụng các mối quan hệ giữa các mảnh ảnh LR và HR, dùng từ điển các ví dụ để dự đoán chi tiết HR. Tuy nhiên, những phương pháp này nhạy cảm với sự không khớp giữa các mảnh và gặp khó khăn với các kết cấu phức tạp.</a:t>
            </a:r>
          </a:p>
          <a:p>
            <a:r>
              <a:rPr lang="vi-VN" sz="2000" b="0" i="0" dirty="0">
                <a:effectLst/>
                <a:latin typeface="Google Sans Text"/>
              </a:rPr>
              <a:t>Các phương pháp này chủ yếu hoạt động trong miền pixel, tối ưu hóa các chỉ số như Peak Signal-to </a:t>
            </a:r>
            <a:r>
              <a:rPr lang="vi-VN" sz="2000" dirty="0">
                <a:latin typeface="Google Sans Text"/>
              </a:rPr>
              <a:t>N</a:t>
            </a:r>
            <a:r>
              <a:rPr lang="vi-VN" sz="2000" b="0" i="0" dirty="0">
                <a:effectLst/>
                <a:latin typeface="Google Sans Text"/>
              </a:rPr>
              <a:t>oise </a:t>
            </a:r>
            <a:r>
              <a:rPr lang="vi-VN" sz="2000" dirty="0">
                <a:latin typeface="Google Sans Text"/>
              </a:rPr>
              <a:t>R</a:t>
            </a:r>
            <a:r>
              <a:rPr lang="vi-VN" sz="2000" b="0" i="0" dirty="0">
                <a:effectLst/>
                <a:latin typeface="Google Sans Text"/>
              </a:rPr>
              <a:t>atio (PSNR) mà ít tương quan với nhận thức của con người. Hình ảnh kết quả, mặc dù đôi khi có PSNR cao, thường thiếu chi tiết tần số cao, khiến chúng trông không chân thực.</a:t>
            </a:r>
            <a:endParaRPr lang="vi-VN" sz="2000" dirty="0"/>
          </a:p>
        </p:txBody>
      </p:sp>
    </p:spTree>
    <p:extLst>
      <p:ext uri="{BB962C8B-B14F-4D97-AF65-F5344CB8AC3E}">
        <p14:creationId xmlns:p14="http://schemas.microsoft.com/office/powerpoint/2010/main" val="205722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A8D4-4E3F-7290-CDA0-6DD4AE896776}"/>
              </a:ext>
            </a:extLst>
          </p:cNvPr>
          <p:cNvSpPr>
            <a:spLocks noGrp="1"/>
          </p:cNvSpPr>
          <p:nvPr>
            <p:ph type="title"/>
          </p:nvPr>
        </p:nvSpPr>
        <p:spPr/>
        <p:txBody>
          <a:bodyPr>
            <a:normAutofit/>
          </a:bodyPr>
          <a:lstStyle/>
          <a:p>
            <a:r>
              <a:rPr lang="vi-VN" sz="3200" b="1" i="0" dirty="0">
                <a:solidFill>
                  <a:schemeClr val="accent3">
                    <a:lumMod val="75000"/>
                  </a:schemeClr>
                </a:solidFill>
                <a:effectLst/>
                <a:latin typeface="Google Sans Text"/>
              </a:rPr>
              <a:t>Phương pháp Tri giác với Mạng Đối kháng Tạo sinh (GAN)</a:t>
            </a:r>
            <a:endParaRPr lang="vi-VN" sz="3200" dirty="0">
              <a:solidFill>
                <a:schemeClr val="accent3">
                  <a:lumMod val="75000"/>
                </a:schemeClr>
              </a:solidFill>
            </a:endParaRPr>
          </a:p>
        </p:txBody>
      </p:sp>
      <p:sp>
        <p:nvSpPr>
          <p:cNvPr id="3" name="Content Placeholder 2">
            <a:extLst>
              <a:ext uri="{FF2B5EF4-FFF2-40B4-BE49-F238E27FC236}">
                <a16:creationId xmlns:a16="http://schemas.microsoft.com/office/drawing/2014/main" id="{BA5FF6FF-D7B2-3BC6-1FD0-3D2E6180E5F2}"/>
              </a:ext>
            </a:extLst>
          </p:cNvPr>
          <p:cNvSpPr>
            <a:spLocks noGrp="1"/>
          </p:cNvSpPr>
          <p:nvPr>
            <p:ph idx="1"/>
          </p:nvPr>
        </p:nvSpPr>
        <p:spPr>
          <a:xfrm>
            <a:off x="1295402" y="2771193"/>
            <a:ext cx="9601196" cy="6167534"/>
          </a:xfrm>
        </p:spPr>
        <p:txBody>
          <a:bodyPr>
            <a:noAutofit/>
          </a:bodyPr>
          <a:lstStyle/>
          <a:p>
            <a:pPr algn="l"/>
            <a:r>
              <a:rPr lang="vi-VN" sz="1900" b="0" i="0" dirty="0">
                <a:effectLst/>
                <a:latin typeface="Google Sans Text"/>
              </a:rPr>
              <a:t>Mô hình này giải quyết các hạn chế của phương pháp SR truyền thống bằng cách tận dụng sức mạnh của GAN và </a:t>
            </a:r>
            <a:r>
              <a:rPr lang="vi-VN" sz="1900" dirty="0">
                <a:latin typeface="Google Sans Text"/>
              </a:rPr>
              <a:t>Perceptual Loss Function</a:t>
            </a:r>
            <a:r>
              <a:rPr lang="vi-VN" sz="1900" b="0" i="0" dirty="0">
                <a:effectLst/>
                <a:latin typeface="Google Sans Text"/>
              </a:rPr>
              <a:t>, xây dựng dựa trên phương pháp SRGAN tiên tiến. Phương pháp này khác với các phương pháp học sâu cổ điển và tập trung vào pixel ở một số điểm:</a:t>
            </a:r>
          </a:p>
          <a:p>
            <a:pPr lvl="1"/>
            <a:r>
              <a:rPr lang="vi-VN" sz="1900" b="1" i="0" dirty="0">
                <a:effectLst/>
                <a:latin typeface="Google Sans Text"/>
              </a:rPr>
              <a:t>Tập trung vào </a:t>
            </a:r>
            <a:r>
              <a:rPr lang="vi-VN" sz="1900" b="1" dirty="0">
                <a:latin typeface="Google Sans Text"/>
              </a:rPr>
              <a:t>Perceptual Loss</a:t>
            </a:r>
            <a:r>
              <a:rPr lang="vi-VN" sz="1900" b="1" i="0" dirty="0">
                <a:effectLst/>
                <a:latin typeface="Google Sans Text"/>
              </a:rPr>
              <a:t>:</a:t>
            </a:r>
            <a:r>
              <a:rPr lang="vi-VN" sz="1900" b="0" i="0" dirty="0">
                <a:effectLst/>
                <a:latin typeface="Google Sans Text"/>
              </a:rPr>
              <a:t> Thay vì giảm thiểu lỗi pixel đơn giản, </a:t>
            </a:r>
            <a:r>
              <a:rPr lang="vi-VN" sz="1900" dirty="0">
                <a:latin typeface="Google Sans Text"/>
              </a:rPr>
              <a:t>GAN </a:t>
            </a:r>
            <a:r>
              <a:rPr lang="vi-VN" sz="1900" b="0" i="0" dirty="0">
                <a:effectLst/>
                <a:latin typeface="Google Sans Text"/>
              </a:rPr>
              <a:t>sử dụng </a:t>
            </a:r>
            <a:r>
              <a:rPr lang="vi-VN" sz="1900" dirty="0">
                <a:latin typeface="Google Sans Text"/>
              </a:rPr>
              <a:t>Perceptual Loss </a:t>
            </a:r>
            <a:r>
              <a:rPr lang="vi-VN" sz="1900" b="0" i="0" dirty="0">
                <a:effectLst/>
                <a:latin typeface="Google Sans Text"/>
              </a:rPr>
              <a:t>. Điều này kết hợp các đặc trưng từ một mạng sâu được đào tạo trước (VGG19), nắm bắt các khía cạnh cấp cao hơn của nội dung hình ảnh liên quan đến nhận thức của con người.</a:t>
            </a:r>
          </a:p>
          <a:p>
            <a:pPr marL="0" indent="0">
              <a:buNone/>
            </a:pPr>
            <a:endParaRPr lang="vi-VN" sz="1900" dirty="0">
              <a:latin typeface="Google Sans Text"/>
            </a:endParaRPr>
          </a:p>
        </p:txBody>
      </p:sp>
    </p:spTree>
    <p:extLst>
      <p:ext uri="{BB962C8B-B14F-4D97-AF65-F5344CB8AC3E}">
        <p14:creationId xmlns:p14="http://schemas.microsoft.com/office/powerpoint/2010/main" val="331940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A8D4-4E3F-7290-CDA0-6DD4AE896776}"/>
              </a:ext>
            </a:extLst>
          </p:cNvPr>
          <p:cNvSpPr>
            <a:spLocks noGrp="1"/>
          </p:cNvSpPr>
          <p:nvPr>
            <p:ph type="title"/>
          </p:nvPr>
        </p:nvSpPr>
        <p:spPr/>
        <p:txBody>
          <a:bodyPr>
            <a:normAutofit/>
          </a:bodyPr>
          <a:lstStyle/>
          <a:p>
            <a:r>
              <a:rPr lang="vi-VN" sz="3200" b="1" i="0" dirty="0">
                <a:solidFill>
                  <a:schemeClr val="accent3">
                    <a:lumMod val="75000"/>
                  </a:schemeClr>
                </a:solidFill>
                <a:effectLst/>
                <a:latin typeface="Google Sans Text"/>
              </a:rPr>
              <a:t>Phương pháp Tri giác với Mạng Đối kháng Tạo sinh (GAN)</a:t>
            </a:r>
            <a:endParaRPr lang="vi-VN" sz="3200" dirty="0">
              <a:solidFill>
                <a:schemeClr val="accent3">
                  <a:lumMod val="75000"/>
                </a:schemeClr>
              </a:solidFill>
            </a:endParaRPr>
          </a:p>
        </p:txBody>
      </p:sp>
      <p:sp>
        <p:nvSpPr>
          <p:cNvPr id="3" name="Content Placeholder 2">
            <a:extLst>
              <a:ext uri="{FF2B5EF4-FFF2-40B4-BE49-F238E27FC236}">
                <a16:creationId xmlns:a16="http://schemas.microsoft.com/office/drawing/2014/main" id="{BA5FF6FF-D7B2-3BC6-1FD0-3D2E6180E5F2}"/>
              </a:ext>
            </a:extLst>
          </p:cNvPr>
          <p:cNvSpPr>
            <a:spLocks noGrp="1"/>
          </p:cNvSpPr>
          <p:nvPr>
            <p:ph idx="1"/>
          </p:nvPr>
        </p:nvSpPr>
        <p:spPr>
          <a:xfrm>
            <a:off x="1295402" y="2575249"/>
            <a:ext cx="9601196" cy="6363478"/>
          </a:xfrm>
        </p:spPr>
        <p:txBody>
          <a:bodyPr>
            <a:noAutofit/>
          </a:bodyPr>
          <a:lstStyle/>
          <a:p>
            <a:pPr lvl="1"/>
            <a:r>
              <a:rPr lang="vi-VN" sz="1900" b="1" i="0" dirty="0">
                <a:effectLst/>
                <a:latin typeface="Google Sans Text"/>
              </a:rPr>
              <a:t>Huấn luyện Đối kháng Tạo sinh:</a:t>
            </a:r>
            <a:r>
              <a:rPr lang="vi-VN" sz="1900" b="0" i="0" dirty="0">
                <a:effectLst/>
                <a:latin typeface="Google Sans Text"/>
              </a:rPr>
              <a:t> </a:t>
            </a:r>
            <a:r>
              <a:rPr lang="vi-VN" sz="1900" dirty="0">
                <a:latin typeface="Google Sans Text"/>
              </a:rPr>
              <a:t>H</a:t>
            </a:r>
            <a:r>
              <a:rPr lang="vi-VN" sz="1900" b="0" i="0" dirty="0">
                <a:effectLst/>
                <a:latin typeface="Google Sans Text"/>
              </a:rPr>
              <a:t>uấn luyện mạng tạo sinh để tạo ra hình ảnh SR có thể "đánh lừa" mạng phân biệt. Mạng phân biệt được huấn luyện để phân biệt hình ảnh HR thật với hình ảnh được tạo ra. Quá trình huấn luyện đối kháng này thúc đẩy mạng tạo sinh hướng tới việc tạo ra hình ảnh chân thực hơn, tránh kết quả trung bình và quá mịn thường do mất mát pixel gây ra.</a:t>
            </a:r>
          </a:p>
          <a:p>
            <a:pPr lvl="1"/>
            <a:r>
              <a:rPr lang="vi-VN" sz="1900" b="1" i="0" dirty="0">
                <a:effectLst/>
                <a:latin typeface="Google Sans Text"/>
              </a:rPr>
              <a:t>Mạng ResNet:</a:t>
            </a:r>
            <a:r>
              <a:rPr lang="vi-VN" sz="1900" b="0" i="0" dirty="0">
                <a:effectLst/>
                <a:latin typeface="Google Sans Text"/>
              </a:rPr>
              <a:t> </a:t>
            </a:r>
            <a:r>
              <a:rPr lang="vi-VN" sz="1900" dirty="0">
                <a:latin typeface="Google Sans Text"/>
              </a:rPr>
              <a:t>S</a:t>
            </a:r>
            <a:r>
              <a:rPr lang="vi-VN" sz="1900" b="0" i="0" dirty="0">
                <a:effectLst/>
                <a:latin typeface="Google Sans Text"/>
              </a:rPr>
              <a:t>ử dụng ResNet với skip-connections, cho phép huấn luyện hiệu quả các kiến trúc rất sâu, điều quan trọng để biểu diễn các ánh xạ phức tạp và khôi phục chi tiết hạt mịn.</a:t>
            </a:r>
          </a:p>
          <a:p>
            <a:pPr algn="l"/>
            <a:r>
              <a:rPr lang="vi-VN" sz="1900" b="0" i="0" dirty="0">
                <a:effectLst/>
                <a:latin typeface="Google Sans Text"/>
              </a:rPr>
              <a:t>Do đó, GAN khác biệt đáng kể so với các phương pháp trước đó, nhấn mạnh tính hiện thực về mặt tri giác hơn độ chính xác của pixel, dẫn đến kết quả SR hấp dẫn hơn về mặt hình ảnh và phong phú về chi tiết.</a:t>
            </a:r>
          </a:p>
          <a:p>
            <a:endParaRPr lang="vi-VN" sz="1900" dirty="0">
              <a:latin typeface="Google Sans Text"/>
            </a:endParaRPr>
          </a:p>
        </p:txBody>
      </p:sp>
    </p:spTree>
    <p:extLst>
      <p:ext uri="{BB962C8B-B14F-4D97-AF65-F5344CB8AC3E}">
        <p14:creationId xmlns:p14="http://schemas.microsoft.com/office/powerpoint/2010/main" val="379073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B453-CF3A-570A-2159-229AEFEB43F5}"/>
              </a:ext>
            </a:extLst>
          </p:cNvPr>
          <p:cNvSpPr>
            <a:spLocks noGrp="1"/>
          </p:cNvSpPr>
          <p:nvPr>
            <p:ph type="title"/>
          </p:nvPr>
        </p:nvSpPr>
        <p:spPr/>
        <p:txBody>
          <a:bodyPr>
            <a:normAutofit/>
          </a:bodyPr>
          <a:lstStyle/>
          <a:p>
            <a:r>
              <a:rPr lang="vi-VN" sz="3200" b="1" i="0" dirty="0">
                <a:solidFill>
                  <a:schemeClr val="accent3">
                    <a:lumMod val="75000"/>
                  </a:schemeClr>
                </a:solidFill>
                <a:effectLst/>
                <a:latin typeface="Google Sans Text"/>
              </a:rPr>
              <a:t>Mô hình mạng Super-Resolution Generative Adversarial Network (SRGAN)</a:t>
            </a:r>
            <a:endParaRPr lang="vi-VN" sz="3200" b="1" dirty="0">
              <a:solidFill>
                <a:schemeClr val="accent3">
                  <a:lumMod val="75000"/>
                </a:schemeClr>
              </a:solidFill>
            </a:endParaRPr>
          </a:p>
        </p:txBody>
      </p:sp>
      <p:pic>
        <p:nvPicPr>
          <p:cNvPr id="5" name="Content Placeholder 4">
            <a:extLst>
              <a:ext uri="{FF2B5EF4-FFF2-40B4-BE49-F238E27FC236}">
                <a16:creationId xmlns:a16="http://schemas.microsoft.com/office/drawing/2014/main" id="{43DF4DC6-0613-6DF2-A41A-E6D5A578DAF3}"/>
              </a:ext>
            </a:extLst>
          </p:cNvPr>
          <p:cNvPicPr>
            <a:picLocks noGrp="1" noChangeAspect="1"/>
          </p:cNvPicPr>
          <p:nvPr>
            <p:ph idx="1"/>
          </p:nvPr>
        </p:nvPicPr>
        <p:blipFill>
          <a:blip r:embed="rId2"/>
          <a:stretch>
            <a:fillRect/>
          </a:stretch>
        </p:blipFill>
        <p:spPr>
          <a:xfrm>
            <a:off x="1223938" y="2407299"/>
            <a:ext cx="9672660" cy="3564294"/>
          </a:xfrm>
        </p:spPr>
      </p:pic>
    </p:spTree>
    <p:extLst>
      <p:ext uri="{BB962C8B-B14F-4D97-AF65-F5344CB8AC3E}">
        <p14:creationId xmlns:p14="http://schemas.microsoft.com/office/powerpoint/2010/main" val="389679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B453-CF3A-570A-2159-229AEFEB43F5}"/>
              </a:ext>
            </a:extLst>
          </p:cNvPr>
          <p:cNvSpPr>
            <a:spLocks noGrp="1"/>
          </p:cNvSpPr>
          <p:nvPr>
            <p:ph type="title"/>
          </p:nvPr>
        </p:nvSpPr>
        <p:spPr/>
        <p:txBody>
          <a:bodyPr>
            <a:normAutofit/>
          </a:bodyPr>
          <a:lstStyle/>
          <a:p>
            <a:r>
              <a:rPr lang="vi-VN" sz="3200" b="1" i="0" dirty="0">
                <a:solidFill>
                  <a:schemeClr val="accent3">
                    <a:lumMod val="75000"/>
                  </a:schemeClr>
                </a:solidFill>
                <a:effectLst/>
                <a:latin typeface="Google Sans Text"/>
              </a:rPr>
              <a:t>Mô hình mạng Super-Resolution Generative Adversarial Network (SRGAN)</a:t>
            </a:r>
            <a:endParaRPr lang="vi-VN" sz="3200" b="1" dirty="0">
              <a:solidFill>
                <a:schemeClr val="accent3">
                  <a:lumMod val="75000"/>
                </a:schemeClr>
              </a:solidFill>
            </a:endParaRPr>
          </a:p>
        </p:txBody>
      </p:sp>
      <p:sp>
        <p:nvSpPr>
          <p:cNvPr id="4" name="Content Placeholder 3">
            <a:extLst>
              <a:ext uri="{FF2B5EF4-FFF2-40B4-BE49-F238E27FC236}">
                <a16:creationId xmlns:a16="http://schemas.microsoft.com/office/drawing/2014/main" id="{58DFEBD8-D192-55F3-7FE7-55D1DD3D8924}"/>
              </a:ext>
            </a:extLst>
          </p:cNvPr>
          <p:cNvSpPr>
            <a:spLocks noGrp="1"/>
          </p:cNvSpPr>
          <p:nvPr>
            <p:ph idx="1"/>
          </p:nvPr>
        </p:nvSpPr>
        <p:spPr>
          <a:xfrm>
            <a:off x="1295401" y="2827176"/>
            <a:ext cx="9601196" cy="3048692"/>
          </a:xfrm>
        </p:spPr>
        <p:txBody>
          <a:bodyPr>
            <a:noAutofit/>
          </a:bodyPr>
          <a:lstStyle/>
          <a:p>
            <a:pPr algn="l"/>
            <a:r>
              <a:rPr lang="vi-VN" sz="2000" b="0" i="0" dirty="0">
                <a:effectLst/>
                <a:latin typeface="Google Sans Text"/>
              </a:rPr>
              <a:t>SRGAN bao gồm hai mạng chính:</a:t>
            </a:r>
          </a:p>
          <a:p>
            <a:pPr lvl="1">
              <a:buFont typeface="Arial" panose="020B0604020202020204" pitchFamily="34" charset="0"/>
              <a:buChar char="•"/>
            </a:pPr>
            <a:r>
              <a:rPr lang="vi-VN" b="1" i="0" dirty="0">
                <a:effectLst/>
                <a:latin typeface="Google Sans Text"/>
              </a:rPr>
              <a:t>Generator - G:</a:t>
            </a:r>
            <a:r>
              <a:rPr lang="vi-VN" b="0" i="0" dirty="0">
                <a:effectLst/>
                <a:latin typeface="Google Sans Text"/>
              </a:rPr>
              <a:t> Nhận ảnh độ phân giải thấp (LR) làm đầu vào và tạo ra ảnh siêu phân giải (SR). Mạng G sử dụng deep residual network - ResNet với các skip-connections để học cách ánh xạ từ LR sang SR. Việc sử dụng ResNet giúp huấn luyện mạng sâu hiệu quả và tránh hiện tượng vanishing gradient.</a:t>
            </a:r>
          </a:p>
          <a:p>
            <a:pPr lvl="1">
              <a:buFont typeface="Arial" panose="020B0604020202020204" pitchFamily="34" charset="0"/>
              <a:buChar char="•"/>
            </a:pPr>
            <a:r>
              <a:rPr lang="vi-VN" b="1" i="0" dirty="0">
                <a:effectLst/>
                <a:latin typeface="Google Sans Text"/>
              </a:rPr>
              <a:t>Discriminator - D:</a:t>
            </a:r>
            <a:r>
              <a:rPr lang="vi-VN" b="0" i="0" dirty="0">
                <a:effectLst/>
                <a:latin typeface="Google Sans Text"/>
              </a:rPr>
              <a:t> Nhận ảnh làm đầu vào và phân loại xem đó là ảnh độ phân giải cao thật (HR) hay ảnh siêu phân giải do mạng G tạo ra (SR). Mạng D đóng vai trò như một "chuyên gia" giúp mạng G học cách tạo ra ảnh SR giống thật hơn.</a:t>
            </a:r>
          </a:p>
          <a:p>
            <a:pPr marL="0" indent="0">
              <a:buNone/>
            </a:pPr>
            <a:br>
              <a:rPr lang="vi-VN" sz="2000" dirty="0"/>
            </a:br>
            <a:endParaRPr lang="vi-VN" sz="2000" dirty="0"/>
          </a:p>
        </p:txBody>
      </p:sp>
    </p:spTree>
    <p:extLst>
      <p:ext uri="{BB962C8B-B14F-4D97-AF65-F5344CB8AC3E}">
        <p14:creationId xmlns:p14="http://schemas.microsoft.com/office/powerpoint/2010/main" val="223651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ACF0-5B74-F4D1-14FA-11DDF5D51515}"/>
              </a:ext>
            </a:extLst>
          </p:cNvPr>
          <p:cNvSpPr>
            <a:spLocks noGrp="1"/>
          </p:cNvSpPr>
          <p:nvPr>
            <p:ph type="title"/>
          </p:nvPr>
        </p:nvSpPr>
        <p:spPr/>
        <p:txBody>
          <a:bodyPr>
            <a:normAutofit/>
          </a:bodyPr>
          <a:lstStyle/>
          <a:p>
            <a:r>
              <a:rPr lang="vi-VN" sz="3200" b="1" dirty="0">
                <a:solidFill>
                  <a:schemeClr val="accent3">
                    <a:lumMod val="75000"/>
                  </a:schemeClr>
                </a:solidFill>
                <a:latin typeface="Google Sans Text"/>
              </a:rPr>
              <a:t>Hàm mất mát (Loss Function)</a:t>
            </a:r>
          </a:p>
        </p:txBody>
      </p:sp>
      <p:sp>
        <p:nvSpPr>
          <p:cNvPr id="3" name="Content Placeholder 2">
            <a:extLst>
              <a:ext uri="{FF2B5EF4-FFF2-40B4-BE49-F238E27FC236}">
                <a16:creationId xmlns:a16="http://schemas.microsoft.com/office/drawing/2014/main" id="{D90E9BD4-F026-5CF1-5BF3-502AE5AEBFC0}"/>
              </a:ext>
            </a:extLst>
          </p:cNvPr>
          <p:cNvSpPr>
            <a:spLocks noGrp="1"/>
          </p:cNvSpPr>
          <p:nvPr>
            <p:ph idx="1"/>
          </p:nvPr>
        </p:nvSpPr>
        <p:spPr>
          <a:xfrm>
            <a:off x="1295402" y="2537927"/>
            <a:ext cx="9601196" cy="3984170"/>
          </a:xfrm>
        </p:spPr>
        <p:txBody>
          <a:bodyPr>
            <a:normAutofit/>
          </a:bodyPr>
          <a:lstStyle/>
          <a:p>
            <a:r>
              <a:rPr lang="vi-VN" sz="2000" b="0" i="0" dirty="0">
                <a:effectLst/>
                <a:latin typeface="Google Sans Text"/>
              </a:rPr>
              <a:t>Loss Function được thiết kế để tối ưu hóa chất lượng của ảnh SR. Nó bao gồm hai thành phần:</a:t>
            </a:r>
          </a:p>
          <a:p>
            <a:pPr lvl="1">
              <a:buFont typeface="Arial" panose="020B0604020202020204" pitchFamily="34" charset="0"/>
              <a:buChar char="•"/>
            </a:pPr>
            <a:r>
              <a:rPr lang="vi-VN" sz="2000" b="1" i="0" dirty="0">
                <a:effectLst/>
                <a:latin typeface="Google Sans Text"/>
              </a:rPr>
              <a:t>Content Loss:</a:t>
            </a:r>
            <a:r>
              <a:rPr lang="vi-VN" sz="2000" b="0" i="0" dirty="0">
                <a:effectLst/>
                <a:latin typeface="Google Sans Text"/>
              </a:rPr>
              <a:t> Đánh giá sự khác biệt giữa các đặc trưng của ảnh SR và ảnh HR. Content Loss thường được tính toán dựa trên các lớp đặc trưng của mạng VGG, một mạng CNN được huấn luyện trước trên một tập dữ liệu lớn. Việc sử dụng các đặc trưng VGG giúp nắm bắt các khía cạnh ngữ nghĩa và kết cấu của ảnh tốt hơn so với chỉ so sánh pixel.</a:t>
            </a:r>
          </a:p>
          <a:p>
            <a:pPr lvl="1">
              <a:buFont typeface="Arial" panose="020B0604020202020204" pitchFamily="34" charset="0"/>
              <a:buChar char="•"/>
            </a:pPr>
            <a:r>
              <a:rPr lang="vi-VN" sz="2000" b="1" i="0" dirty="0">
                <a:effectLst/>
                <a:latin typeface="Google Sans Text"/>
              </a:rPr>
              <a:t>Adversarial Loss:</a:t>
            </a:r>
            <a:r>
              <a:rPr lang="vi-VN" sz="2000" b="0" i="0" dirty="0">
                <a:effectLst/>
                <a:latin typeface="Google Sans Text"/>
              </a:rPr>
              <a:t> Khuyến khích mạng G tạo ra ảnh SR mà mạng D không thể phân biệt được với ảnh HR thật. Adversarial Loss được thiết kế dựa trên nguyên tắc đối kháng tạo sinh, trong đó mạng G cố gắng "đánh lừa" mạng D, còn mạng D cố gắng phân biệt chính xác ảnh thật và ảnh giả.</a:t>
            </a:r>
          </a:p>
          <a:p>
            <a:endParaRPr lang="vi-VN" sz="2000" dirty="0"/>
          </a:p>
        </p:txBody>
      </p:sp>
    </p:spTree>
    <p:extLst>
      <p:ext uri="{BB962C8B-B14F-4D97-AF65-F5344CB8AC3E}">
        <p14:creationId xmlns:p14="http://schemas.microsoft.com/office/powerpoint/2010/main" val="357224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1CC-BD25-D944-089B-3124EA63132E}"/>
              </a:ext>
            </a:extLst>
          </p:cNvPr>
          <p:cNvSpPr>
            <a:spLocks noGrp="1"/>
          </p:cNvSpPr>
          <p:nvPr>
            <p:ph type="title"/>
          </p:nvPr>
        </p:nvSpPr>
        <p:spPr/>
        <p:txBody>
          <a:bodyPr>
            <a:normAutofit/>
          </a:bodyPr>
          <a:lstStyle/>
          <a:p>
            <a:r>
              <a:rPr lang="vi-VN" sz="3200" b="1" dirty="0">
                <a:solidFill>
                  <a:schemeClr val="accent3">
                    <a:lumMod val="75000"/>
                  </a:schemeClr>
                </a:solidFill>
                <a:latin typeface="Google Sans Text"/>
              </a:rPr>
              <a:t>Thực nghiệm</a:t>
            </a:r>
          </a:p>
        </p:txBody>
      </p:sp>
      <p:sp>
        <p:nvSpPr>
          <p:cNvPr id="3" name="Content Placeholder 2">
            <a:extLst>
              <a:ext uri="{FF2B5EF4-FFF2-40B4-BE49-F238E27FC236}">
                <a16:creationId xmlns:a16="http://schemas.microsoft.com/office/drawing/2014/main" id="{ACD944B0-38C5-B6CC-B7D5-4A3C1B904C21}"/>
              </a:ext>
            </a:extLst>
          </p:cNvPr>
          <p:cNvSpPr>
            <a:spLocks noGrp="1"/>
          </p:cNvSpPr>
          <p:nvPr>
            <p:ph idx="1"/>
          </p:nvPr>
        </p:nvSpPr>
        <p:spPr>
          <a:xfrm>
            <a:off x="1295402" y="2873830"/>
            <a:ext cx="9601196" cy="3237720"/>
          </a:xfrm>
        </p:spPr>
        <p:txBody>
          <a:bodyPr>
            <a:noAutofit/>
          </a:bodyPr>
          <a:lstStyle/>
          <a:p>
            <a:pPr>
              <a:lnSpc>
                <a:spcPct val="100000"/>
              </a:lnSpc>
            </a:pPr>
            <a:r>
              <a:rPr lang="vi-VN" sz="2000" dirty="0">
                <a:solidFill>
                  <a:schemeClr val="tx1"/>
                </a:solidFill>
                <a:latin typeface="Google Sans Text"/>
              </a:rPr>
              <a:t>Dữ liệu thực nghiệm:</a:t>
            </a:r>
          </a:p>
          <a:p>
            <a:pPr lvl="1">
              <a:lnSpc>
                <a:spcPct val="100000"/>
              </a:lnSpc>
              <a:buFont typeface="Arial" panose="020B0604020202020204" pitchFamily="34" charset="0"/>
              <a:buChar char="•"/>
            </a:pPr>
            <a:r>
              <a:rPr lang="vi-VN" sz="2000" b="0" i="0" dirty="0">
                <a:solidFill>
                  <a:schemeClr val="tx1"/>
                </a:solidFill>
                <a:effectLst/>
                <a:latin typeface="Google Sans Text"/>
              </a:rPr>
              <a:t> 800 ảnh từ tập DIV2K_train_HR, resize về 128x128</a:t>
            </a:r>
          </a:p>
          <a:p>
            <a:pPr lvl="1">
              <a:lnSpc>
                <a:spcPct val="100000"/>
              </a:lnSpc>
              <a:buFont typeface="Arial" panose="020B0604020202020204" pitchFamily="34" charset="0"/>
              <a:buChar char="•"/>
            </a:pPr>
            <a:r>
              <a:rPr lang="vi-VN" sz="2000" b="0" i="0" dirty="0">
                <a:solidFill>
                  <a:schemeClr val="tx1"/>
                </a:solidFill>
                <a:effectLst/>
                <a:latin typeface="Google Sans Text"/>
              </a:rPr>
              <a:t> Ảnh độ phân giải thấp (LR) được tạo từ ảnh HR bằng phương pháp </a:t>
            </a:r>
            <a:r>
              <a:rPr lang="vi-VN" sz="2000" b="1" i="0" dirty="0">
                <a:solidFill>
                  <a:schemeClr val="tx1"/>
                </a:solidFill>
                <a:effectLst/>
                <a:latin typeface="Google Sans Text"/>
              </a:rPr>
              <a:t>bicubic interpolation</a:t>
            </a:r>
            <a:r>
              <a:rPr lang="vi-VN" sz="2000" b="0" i="0" dirty="0">
                <a:solidFill>
                  <a:schemeClr val="tx1"/>
                </a:solidFill>
                <a:effectLst/>
                <a:latin typeface="Google Sans Text"/>
              </a:rPr>
              <a:t> và downsampling với hệ số </a:t>
            </a:r>
            <a:r>
              <a:rPr lang="vi-VN" sz="2000" b="1" i="0" dirty="0">
                <a:solidFill>
                  <a:schemeClr val="tx1"/>
                </a:solidFill>
                <a:effectLst/>
                <a:latin typeface="Google Sans Text"/>
              </a:rPr>
              <a:t>4x, </a:t>
            </a:r>
            <a:r>
              <a:rPr lang="vi-VN" b="0" i="0" dirty="0">
                <a:solidFill>
                  <a:schemeClr val="tx1"/>
                </a:solidFill>
                <a:effectLst/>
                <a:latin typeface="Google Sans Text"/>
              </a:rPr>
              <a:t>tạo ra ảnh kích thước 32x32.</a:t>
            </a:r>
          </a:p>
          <a:p>
            <a:pPr lvl="1">
              <a:buFont typeface="Arial" panose="020B0604020202020204" pitchFamily="34" charset="0"/>
              <a:buChar char="•"/>
            </a:pPr>
            <a:r>
              <a:rPr lang="vi-VN" b="0" i="0" dirty="0">
                <a:solidFill>
                  <a:schemeClr val="tx1"/>
                </a:solidFill>
                <a:effectLst/>
                <a:latin typeface="Google Sans Text"/>
              </a:rPr>
              <a:t>Tập dữ liệu được chia thành tập huấn luyện và tập kiểm tra theo tỉ lệ 67/33</a:t>
            </a:r>
          </a:p>
          <a:p>
            <a:pPr lvl="1">
              <a:lnSpc>
                <a:spcPct val="100000"/>
              </a:lnSpc>
              <a:buFont typeface="Arial" panose="020B0604020202020204" pitchFamily="34" charset="0"/>
              <a:buChar char="•"/>
            </a:pPr>
            <a:endParaRPr lang="vi-VN" sz="2000" b="0" i="0" dirty="0">
              <a:solidFill>
                <a:schemeClr val="tx1"/>
              </a:solidFill>
              <a:effectLst/>
              <a:latin typeface="Google Sans Text"/>
            </a:endParaRPr>
          </a:p>
          <a:p>
            <a:pPr marL="457200" lvl="1" indent="0">
              <a:lnSpc>
                <a:spcPct val="100000"/>
              </a:lnSpc>
              <a:buNone/>
            </a:pPr>
            <a:endParaRPr lang="vi-VN" sz="2000" dirty="0">
              <a:solidFill>
                <a:schemeClr val="tx1"/>
              </a:solidFill>
              <a:latin typeface="Google Sans Text"/>
            </a:endParaRPr>
          </a:p>
        </p:txBody>
      </p:sp>
    </p:spTree>
    <p:extLst>
      <p:ext uri="{BB962C8B-B14F-4D97-AF65-F5344CB8AC3E}">
        <p14:creationId xmlns:p14="http://schemas.microsoft.com/office/powerpoint/2010/main" val="6959183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1018</TotalTime>
  <Words>1174</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Bahnschrift SemiBold SemiConden</vt:lpstr>
      <vt:lpstr>Cascadia Code SemiBold</vt:lpstr>
      <vt:lpstr>Garamond</vt:lpstr>
      <vt:lpstr>Google Sans</vt:lpstr>
      <vt:lpstr>Google Sans Text</vt:lpstr>
      <vt:lpstr>Times New Roman</vt:lpstr>
      <vt:lpstr>Wingdings</vt:lpstr>
      <vt:lpstr>Organic</vt:lpstr>
      <vt:lpstr>Tăng cường độ phân giải ảnh đơn đạt mức chân thực bằng cách sử dụng Mạng GAN</vt:lpstr>
      <vt:lpstr>Giới thiệu về Bài toán Siêu phân giải (Super-Resolution)</vt:lpstr>
      <vt:lpstr>Phương pháp Cổ điển và Hạn chế</vt:lpstr>
      <vt:lpstr>Phương pháp Tri giác với Mạng Đối kháng Tạo sinh (GAN)</vt:lpstr>
      <vt:lpstr>Phương pháp Tri giác với Mạng Đối kháng Tạo sinh (GAN)</vt:lpstr>
      <vt:lpstr>Mô hình mạng Super-Resolution Generative Adversarial Network (SRGAN)</vt:lpstr>
      <vt:lpstr>Mô hình mạng Super-Resolution Generative Adversarial Network (SRGAN)</vt:lpstr>
      <vt:lpstr>Hàm mất mát (Loss Function)</vt:lpstr>
      <vt:lpstr>Thực nghiệm</vt:lpstr>
      <vt:lpstr>Thực nghiệm</vt:lpstr>
      <vt:lpstr>PowerPoint Presentation</vt:lpstr>
      <vt:lpstr>Visualize</vt:lpstr>
      <vt:lpstr>Visualize</vt:lpstr>
      <vt:lpstr>Tham khảo</vt:lpstr>
      <vt:lpstr>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Minh Phạm Văn</dc:creator>
  <cp:lastModifiedBy>Minh Phạm Văn</cp:lastModifiedBy>
  <cp:revision>26</cp:revision>
  <dcterms:created xsi:type="dcterms:W3CDTF">2024-10-28T13:16:15Z</dcterms:created>
  <dcterms:modified xsi:type="dcterms:W3CDTF">2024-11-22T04:55:33Z</dcterms:modified>
</cp:coreProperties>
</file>