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58"/>
    <p:restoredTop sz="94710"/>
  </p:normalViewPr>
  <p:slideViewPr>
    <p:cSldViewPr snapToGrid="0" snapToObjects="1">
      <p:cViewPr varScale="1">
        <p:scale>
          <a:sx n="145" d="100"/>
          <a:sy n="145" d="100"/>
        </p:scale>
        <p:origin x="20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4B401CF-0C77-C84F-B069-3EC181407C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41AA088D-85DD-4042-A9BF-DF1A81A5E9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17ECD28-9608-5F4D-A99A-DFE4E4218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9671-407B-2F41-A870-989A48AF92C9}" type="datetimeFigureOut">
              <a:rPr lang="tr-TR" smtClean="0"/>
              <a:t>28.11.2021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CDD0D6A-1B37-1142-A5BD-C1E9FF76C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9BBC4C4-3697-564B-8848-A74709EFC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07D88-3045-1348-8733-1B083C88E61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02389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215F70D-EAC1-4841-8D61-0A075528D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A21F4DC8-9E8B-F64B-9AAC-3D8467335E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4F5CB41-7807-E54F-88A8-9DCEEF7A8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9671-407B-2F41-A870-989A48AF92C9}" type="datetimeFigureOut">
              <a:rPr lang="tr-TR" smtClean="0"/>
              <a:t>28.11.2021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FEA2641-E0AB-AD4F-B4AF-8D5912CEA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30A70A1-9B79-034F-80F9-0416DC2CB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07D88-3045-1348-8733-1B083C88E61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7192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1EDB6C4D-689B-2345-B151-14B50A5D75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F24B080E-7A8D-5343-A89E-5E0A4BD902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566FE05-CD23-4848-8C78-B041447BA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9671-407B-2F41-A870-989A48AF92C9}" type="datetimeFigureOut">
              <a:rPr lang="tr-TR" smtClean="0"/>
              <a:t>28.11.2021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5ACC5D0-2652-344B-98E3-0A53A2B8B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332C38B-F050-6A40-9BA0-7BB87F1AC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07D88-3045-1348-8733-1B083C88E61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32360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CBA7725-FA07-A348-8E8E-56E4CC6DC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478E7D7-83F0-294E-BB69-AC31C8B67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2B75187-E6A7-5346-8B0E-3CBEADE28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9671-407B-2F41-A870-989A48AF92C9}" type="datetimeFigureOut">
              <a:rPr lang="tr-TR" smtClean="0"/>
              <a:t>28.11.2021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2641C6E-098B-2F48-9D5A-FD43FEA20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2148985-2D01-784C-84C6-385947ACE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07D88-3045-1348-8733-1B083C88E61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46968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DDDC255-D276-F14F-ACF8-BA257FA16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0385B713-7919-134B-A2DC-E089CAFE97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6BFD309-0C2E-204F-A81A-4274954F9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9671-407B-2F41-A870-989A48AF92C9}" type="datetimeFigureOut">
              <a:rPr lang="tr-TR" smtClean="0"/>
              <a:t>28.11.2021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63B184F-958A-BB48-A250-B34765B4E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6B7CBDE-2DAF-8446-A6A2-34D64C80C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07D88-3045-1348-8733-1B083C88E61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28127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FC91EC5-5DC7-0F45-A4CE-DFD31252C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898914A-0A8B-5740-871F-1583CBF071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9369D654-0509-0149-B6C3-497D1323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F29E97C1-BA5C-5548-ABA4-C82CF3588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9671-407B-2F41-A870-989A48AF92C9}" type="datetimeFigureOut">
              <a:rPr lang="tr-TR" smtClean="0"/>
              <a:t>28.11.2021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0C737444-BBEE-3D4D-A2F4-DC9398F62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288DBB86-0E02-C44D-8FEC-54A170B84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07D88-3045-1348-8733-1B083C88E61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61057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CC8AF51-FF2E-4741-8B8F-CEB4B02F8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A8DF0A0B-E9A1-1741-AF60-A1C8D28F1E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1560FA4-3C02-5044-A83D-00DBDBC67B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AB01D6F2-59CA-864D-B40E-3FB7CD433B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1C8E4F1F-B52D-434B-B6A9-D5ADB541D6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A4156D54-90CA-5842-A76D-A92DF3662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9671-407B-2F41-A870-989A48AF92C9}" type="datetimeFigureOut">
              <a:rPr lang="tr-TR" smtClean="0"/>
              <a:t>28.11.2021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3BBF4527-35DF-0140-B731-B6D404F1D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F5991325-3AAE-9645-8FEE-EDCB87FB6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07D88-3045-1348-8733-1B083C88E61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92279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5EAD5DD-E6F6-4C4C-87AA-983017618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7753C967-D7AB-8242-BE1E-3BA2267B4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9671-407B-2F41-A870-989A48AF92C9}" type="datetimeFigureOut">
              <a:rPr lang="tr-TR" smtClean="0"/>
              <a:t>28.11.2021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2D55A9A2-0744-B04A-9D58-B9B6DCED8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5711D6A9-C98A-014C-9EA0-80314E280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07D88-3045-1348-8733-1B083C88E61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74284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EF05875F-5207-7B47-B50F-E3D5916DA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9671-407B-2F41-A870-989A48AF92C9}" type="datetimeFigureOut">
              <a:rPr lang="tr-TR" smtClean="0"/>
              <a:t>28.11.2021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C0566C4B-C32C-374B-889F-6400D74A3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911E2073-C7D2-4143-82B2-88CC59FBA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07D88-3045-1348-8733-1B083C88E61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74075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AAA9F2B-B098-6E4B-8EAA-2A8967CF6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F72574B-28DB-2346-97D5-66274829C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ADC85284-9A39-BF4E-9BE5-13F6762DC5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E811C5CB-18EE-DA46-8E41-565AAC9FC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9671-407B-2F41-A870-989A48AF92C9}" type="datetimeFigureOut">
              <a:rPr lang="tr-TR" smtClean="0"/>
              <a:t>28.11.2021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64CF8320-BF39-124E-A37E-C8CB4C313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8FF17649-640B-9B46-8813-9E003EDAE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07D88-3045-1348-8733-1B083C88E61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08891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84F584D-12EB-474A-8FE3-83E5BA616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4630E3AD-F427-FD4B-A8DB-68697DA060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02154F27-F8F5-D149-8371-E501C8E5D3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BE435C42-01E6-F940-899C-52BE892AA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9671-407B-2F41-A870-989A48AF92C9}" type="datetimeFigureOut">
              <a:rPr lang="tr-TR" smtClean="0"/>
              <a:t>28.11.2021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64AD14E3-AE40-DF48-A8C1-4A9BB155F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ABAD02E4-0E61-254F-B4CE-072DF3E3F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07D88-3045-1348-8733-1B083C88E61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98738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181A94AA-18D0-0644-87B4-17827B2F4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D053162-4ED7-8248-9941-72F3D30198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F46602B-FC2C-7B41-8AA1-C008ECD17E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09671-407B-2F41-A870-989A48AF92C9}" type="datetimeFigureOut">
              <a:rPr lang="tr-TR" smtClean="0"/>
              <a:t>28.11.2021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E56DC4C-1B64-E349-B732-D421808E5B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3F874AE-8D35-7B4C-B571-07B8CDF669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07D88-3045-1348-8733-1B083C88E61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69976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605B264-9203-D34A-A840-F70E5E78EC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17018"/>
            <a:ext cx="9144000" cy="3676869"/>
          </a:xfrm>
        </p:spPr>
        <p:txBody>
          <a:bodyPr>
            <a:normAutofit/>
          </a:bodyPr>
          <a:lstStyle/>
          <a:p>
            <a:r>
              <a:rPr lang="tr-TR" dirty="0"/>
              <a:t>DCFL </a:t>
            </a:r>
            <a:br>
              <a:rPr lang="tr-TR" dirty="0"/>
            </a:br>
            <a:r>
              <a:rPr lang="tr-TR" dirty="0"/>
              <a:t>Python Atölyesi</a:t>
            </a:r>
            <a:br>
              <a:rPr lang="tr-TR" dirty="0"/>
            </a:br>
            <a:r>
              <a:rPr lang="tr-TR" dirty="0"/>
              <a:t>2021-2022</a:t>
            </a:r>
            <a:br>
              <a:rPr lang="tr-TR" dirty="0"/>
            </a:br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11C38CD0-6695-6C48-A573-A2DA3D8E2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3599" y="3678"/>
            <a:ext cx="2244802" cy="225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568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605B264-9203-D34A-A840-F70E5E78EC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39192"/>
            <a:ext cx="9144000" cy="796524"/>
          </a:xfrm>
        </p:spPr>
        <p:txBody>
          <a:bodyPr>
            <a:normAutofit fontScale="90000"/>
          </a:bodyPr>
          <a:lstStyle/>
          <a:p>
            <a:r>
              <a:rPr lang="tr-TR" dirty="0"/>
              <a:t>Öğreneceklerimiz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6763B4A1-4CBA-F84A-BB7C-9B646F04048E}"/>
              </a:ext>
            </a:extLst>
          </p:cNvPr>
          <p:cNvSpPr txBox="1"/>
          <p:nvPr/>
        </p:nvSpPr>
        <p:spPr>
          <a:xfrm>
            <a:off x="941032" y="2121762"/>
            <a:ext cx="95701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Python'ın ve Programlamanın Temellerini iyi bir şekilde öğrenmiş olacağız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Kurs boyunca oldukça fazla program yazacağımız için, kurstan sonra algoritma yeteneğinizin bir hayli geliştiğini fark edeceğiz.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Kod yazmanın eğlenceli taraflarını keşfedeceğiz.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Farklı problemlere ürettiğimiz programlarla çözümler getireceğiz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48162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605B264-9203-D34A-A840-F70E5E78EC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39192"/>
            <a:ext cx="9144000" cy="796524"/>
          </a:xfrm>
        </p:spPr>
        <p:txBody>
          <a:bodyPr>
            <a:normAutofit fontScale="90000"/>
          </a:bodyPr>
          <a:lstStyle/>
          <a:p>
            <a:r>
              <a:rPr lang="tr-TR" dirty="0"/>
              <a:t>Gereksinimler ve ön koşullar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6763B4A1-4CBA-F84A-BB7C-9B646F04048E}"/>
              </a:ext>
            </a:extLst>
          </p:cNvPr>
          <p:cNvSpPr txBox="1"/>
          <p:nvPr/>
        </p:nvSpPr>
        <p:spPr>
          <a:xfrm>
            <a:off x="941032" y="2121762"/>
            <a:ext cx="62765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Başlangıç seviyesinde bilgisayar kullanmayı bilmek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Herhangi bir program bilgisine ihtiyaç yoktur</a:t>
            </a:r>
          </a:p>
          <a:p>
            <a:r>
              <a:rPr lang="tr-TR" dirty="0"/>
              <a:t> 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0E454450-B2FD-4B40-884D-6008FE604232}"/>
              </a:ext>
            </a:extLst>
          </p:cNvPr>
          <p:cNvSpPr txBox="1"/>
          <p:nvPr/>
        </p:nvSpPr>
        <p:spPr>
          <a:xfrm>
            <a:off x="941032" y="4407322"/>
            <a:ext cx="87035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Programlamayla daha önce tanışmamış olup, sıfırdan programlama öğrenmek isteyenler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Başka bir dilde programlama tecrübesi olup Python öğrenmek isteyenler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Python'ı temel seviyeden bilip, ileri seviye Python öğrenmek isteyenler</a:t>
            </a:r>
          </a:p>
          <a:p>
            <a:endParaRPr lang="tr-TR" dirty="0"/>
          </a:p>
        </p:txBody>
      </p:sp>
      <p:sp>
        <p:nvSpPr>
          <p:cNvPr id="5" name="Başlık 1">
            <a:extLst>
              <a:ext uri="{FF2B5EF4-FFF2-40B4-BE49-F238E27FC236}">
                <a16:creationId xmlns:a16="http://schemas.microsoft.com/office/drawing/2014/main" id="{0EDD24E7-362F-2041-9252-EB06BD994D89}"/>
              </a:ext>
            </a:extLst>
          </p:cNvPr>
          <p:cNvSpPr txBox="1">
            <a:spLocks/>
          </p:cNvSpPr>
          <p:nvPr/>
        </p:nvSpPr>
        <p:spPr>
          <a:xfrm>
            <a:off x="1524000" y="3303829"/>
            <a:ext cx="9144000" cy="79652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/>
              <a:t>Bu kurs kimler için uygun</a:t>
            </a:r>
          </a:p>
        </p:txBody>
      </p:sp>
    </p:spTree>
    <p:extLst>
      <p:ext uri="{BB962C8B-B14F-4D97-AF65-F5344CB8AC3E}">
        <p14:creationId xmlns:p14="http://schemas.microsoft.com/office/powerpoint/2010/main" val="3769257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97</Words>
  <Application>Microsoft Macintosh PowerPoint</Application>
  <PresentationFormat>Geniş ekran</PresentationFormat>
  <Paragraphs>14</Paragraphs>
  <Slides>3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Teması</vt:lpstr>
      <vt:lpstr>DCFL  Python Atölyesi 2021-2022 </vt:lpstr>
      <vt:lpstr>Öğreneceklerimiz</vt:lpstr>
      <vt:lpstr>Gereksinimler ve ön koşullar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DCFL  Python Atölyesi</dc:title>
  <dc:creator>veysel kaya</dc:creator>
  <cp:lastModifiedBy>veysel kaya</cp:lastModifiedBy>
  <cp:revision>9</cp:revision>
  <dcterms:created xsi:type="dcterms:W3CDTF">2021-11-28T10:25:55Z</dcterms:created>
  <dcterms:modified xsi:type="dcterms:W3CDTF">2021-11-28T10:57:05Z</dcterms:modified>
</cp:coreProperties>
</file>