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4"/>
    <p:restoredTop sz="94614"/>
  </p:normalViewPr>
  <p:slideViewPr>
    <p:cSldViewPr snapToGrid="0" snapToObjects="1">
      <p:cViewPr>
        <p:scale>
          <a:sx n="143" d="100"/>
          <a:sy n="1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EAA8F-48FD-9040-BB9F-FB1F9F76B79F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D6937-537C-5243-BC88-CEEC4473C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6937-537C-5243-BC88-CEEC4473C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0F22A-C95E-894A-AF2A-E17970CED770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3A06-B156-D84E-9AA2-33E3D458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57699" y="15644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入力画像</a:t>
            </a:r>
            <a:endParaRPr lang="en-US" sz="2000" b="1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891938" y="1576560"/>
            <a:ext cx="1757356" cy="531667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6879" y="1663563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ボケて</a:t>
            </a:r>
            <a:r>
              <a:rPr lang="en-US" altLang="ja-JP" b="1" dirty="0" smtClean="0"/>
              <a:t>(Bokete)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4559" y="2604016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画像</a:t>
            </a:r>
            <a:r>
              <a:rPr lang="en-US" altLang="ja-JP" b="1" dirty="0" smtClean="0"/>
              <a:t>&amp;</a:t>
            </a:r>
            <a:r>
              <a:rPr lang="ja-JP" altLang="en-US" b="1" dirty="0" smtClean="0"/>
              <a:t>文章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ペア抽出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63233" y="27074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キャプション生成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65601" y="2124029"/>
            <a:ext cx="0" cy="43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9044" y="2206180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画像</a:t>
            </a:r>
            <a:r>
              <a:rPr lang="en-US" altLang="ja-JP" sz="1200" dirty="0" smtClean="0"/>
              <a:t> &amp; </a:t>
            </a:r>
            <a:r>
              <a:rPr lang="ja-JP" altLang="en-US" sz="1200" dirty="0" smtClean="0"/>
              <a:t>文章ペア</a:t>
            </a:r>
            <a:endParaRPr lang="en-US" sz="12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23030" y="1555757"/>
            <a:ext cx="126274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28291" y="1964576"/>
            <a:ext cx="126274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 Diagonal Corner Rectangle 34"/>
          <p:cNvSpPr/>
          <p:nvPr/>
        </p:nvSpPr>
        <p:spPr>
          <a:xfrm>
            <a:off x="922645" y="2583598"/>
            <a:ext cx="1685912" cy="649357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3722468" y="2604017"/>
            <a:ext cx="2097489" cy="563231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27300" y="38212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学習データ</a:t>
            </a:r>
            <a:endParaRPr lang="en-US" b="1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1052374" y="3709942"/>
            <a:ext cx="1426454" cy="584200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615399" y="2912119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14030" y="25909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正規化済ペア</a:t>
            </a:r>
            <a:endParaRPr lang="en-US" sz="1200" dirty="0"/>
          </a:p>
        </p:txBody>
      </p:sp>
      <p:sp>
        <p:nvSpPr>
          <p:cNvPr id="44" name="Round Diagonal Corner Rectangle 43"/>
          <p:cNvSpPr/>
          <p:nvPr/>
        </p:nvSpPr>
        <p:spPr>
          <a:xfrm>
            <a:off x="6061862" y="2602519"/>
            <a:ext cx="1461038" cy="564785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478828" y="3897441"/>
            <a:ext cx="1800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16928" y="4113341"/>
            <a:ext cx="1944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253428" y="3300341"/>
            <a:ext cx="0" cy="61200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443928" y="3249541"/>
            <a:ext cx="0" cy="864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806915" y="360854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学習済みデータ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3061268" y="418698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mtClean="0"/>
              <a:t>学習結果</a:t>
            </a:r>
            <a:endParaRPr lang="en-US" sz="1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73121" y="1972352"/>
            <a:ext cx="0" cy="61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98582" y="228650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mtClean="0"/>
              <a:t>正規化済画像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390818" y="512355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キャプション</a:t>
            </a:r>
            <a:endParaRPr lang="en-US" sz="2000" b="1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2323755" y="5114847"/>
            <a:ext cx="1800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23310" y="5523666"/>
            <a:ext cx="1800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60246" y="1980348"/>
            <a:ext cx="0" cy="288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51700" y="2258520"/>
            <a:ext cx="1872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74166" y="2709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物体検出</a:t>
            </a:r>
            <a:endParaRPr lang="en-US" b="1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814949" y="2249642"/>
            <a:ext cx="0" cy="324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507864" y="1967275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正規化済画像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3445461" y="213865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mtClean="0"/>
              <a:t>正規化済画像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796421" y="3182082"/>
            <a:ext cx="0" cy="43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14556" y="323551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検出物体画像</a:t>
            </a:r>
            <a:endParaRPr lang="en-US" sz="1200" dirty="0"/>
          </a:p>
        </p:txBody>
      </p:sp>
      <p:sp>
        <p:nvSpPr>
          <p:cNvPr id="83" name="Round Diagonal Corner Rectangle 82"/>
          <p:cNvSpPr/>
          <p:nvPr/>
        </p:nvSpPr>
        <p:spPr>
          <a:xfrm>
            <a:off x="5726674" y="3622198"/>
            <a:ext cx="2138041" cy="564785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803246" y="372572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画像間類似度計算</a:t>
            </a:r>
            <a:endParaRPr lang="en-US" b="1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786373" y="4186983"/>
            <a:ext cx="0" cy="43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14556" y="4259535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複数の類似オブジェクト名</a:t>
            </a:r>
            <a:endParaRPr lang="en-US" sz="1200" dirty="0"/>
          </a:p>
        </p:txBody>
      </p:sp>
      <p:sp>
        <p:nvSpPr>
          <p:cNvPr id="87" name="Round Diagonal Corner Rectangle 86"/>
          <p:cNvSpPr/>
          <p:nvPr/>
        </p:nvSpPr>
        <p:spPr>
          <a:xfrm>
            <a:off x="5712273" y="4651608"/>
            <a:ext cx="2138041" cy="564785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773101" y="47479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単語間類似度計算</a:t>
            </a:r>
            <a:endParaRPr lang="en-US" b="1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81008" y="5216393"/>
            <a:ext cx="0" cy="43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 Diagonal Corner Rectangle 91"/>
          <p:cNvSpPr/>
          <p:nvPr/>
        </p:nvSpPr>
        <p:spPr>
          <a:xfrm>
            <a:off x="9186649" y="4144456"/>
            <a:ext cx="2163519" cy="531667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47460" y="425953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オブジェクトデータ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3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2678" y="43857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入力画像</a:t>
            </a:r>
            <a:endParaRPr lang="en-US" sz="2000" b="1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08625" y="376190"/>
            <a:ext cx="1757356" cy="531667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7292" y="4689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学習データ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99207" y="14826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/>
              <a:t>データ正規化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67230" y="14756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キャプション生成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4838" y="907857"/>
            <a:ext cx="0" cy="432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159" y="1000534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画像</a:t>
            </a:r>
            <a:r>
              <a:rPr lang="en-US" altLang="ja-JP" sz="1200" dirty="0" smtClean="0"/>
              <a:t> &amp; </a:t>
            </a:r>
            <a:r>
              <a:rPr lang="ja-JP" altLang="en-US" sz="1200" dirty="0" smtClean="0"/>
              <a:t>文章ペア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18009" y="429866"/>
            <a:ext cx="126274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23270" y="838685"/>
            <a:ext cx="126274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Diagonal Corner Rectangle 12"/>
          <p:cNvSpPr/>
          <p:nvPr/>
        </p:nvSpPr>
        <p:spPr>
          <a:xfrm>
            <a:off x="939757" y="1381129"/>
            <a:ext cx="1685912" cy="563780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3718503" y="1381932"/>
            <a:ext cx="2097489" cy="563231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53869" y="24318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学習データ</a:t>
            </a:r>
            <a:endParaRPr lang="en-US" b="1" dirty="0"/>
          </a:p>
        </p:txBody>
      </p:sp>
      <p:sp>
        <p:nvSpPr>
          <p:cNvPr id="16" name="Round Diagonal Corner Rectangle 15"/>
          <p:cNvSpPr/>
          <p:nvPr/>
        </p:nvSpPr>
        <p:spPr>
          <a:xfrm>
            <a:off x="4378943" y="2320530"/>
            <a:ext cx="1426454" cy="584200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32086" y="1669709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09318" y="136932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正規化済ペア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99857" y="1973473"/>
            <a:ext cx="0" cy="32400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75789" y="1475615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学習済みデータ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7281517" y="221036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smtClean="0"/>
              <a:t>学習結果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7972" y="845552"/>
            <a:ext cx="0" cy="504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673815" y="938211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正規化済画像</a:t>
            </a:r>
            <a:endParaRPr lang="en-US" sz="1200" dirty="0"/>
          </a:p>
        </p:txBody>
      </p:sp>
      <p:sp>
        <p:nvSpPr>
          <p:cNvPr id="46" name="Round Diagonal Corner Rectangle 45"/>
          <p:cNvSpPr/>
          <p:nvPr/>
        </p:nvSpPr>
        <p:spPr>
          <a:xfrm>
            <a:off x="3635036" y="5245351"/>
            <a:ext cx="2163519" cy="531667"/>
          </a:xfrm>
          <a:prstGeom prst="round2DiagRect">
            <a:avLst>
              <a:gd name="adj1" fmla="val 0"/>
              <a:gd name="adj2" fmla="val 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596449" y="53332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オブジェクトデータ</a:t>
            </a:r>
            <a:endParaRPr lang="en-US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946904" y="1968769"/>
            <a:ext cx="0" cy="324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 Diagonal Corner Rectangle 53"/>
          <p:cNvSpPr/>
          <p:nvPr/>
        </p:nvSpPr>
        <p:spPr>
          <a:xfrm>
            <a:off x="2854243" y="2333093"/>
            <a:ext cx="1424715" cy="563231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12602" y="2442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主語抽出</a:t>
            </a:r>
            <a:endParaRPr lang="en-US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55012" y="2908535"/>
            <a:ext cx="0" cy="360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 Diagonal Corner Rectangle 61"/>
          <p:cNvSpPr/>
          <p:nvPr/>
        </p:nvSpPr>
        <p:spPr>
          <a:xfrm>
            <a:off x="679382" y="3283559"/>
            <a:ext cx="2138041" cy="564785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55954" y="33870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画像間類似度計算</a:t>
            </a:r>
            <a:endParaRPr lang="en-US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753482" y="4767720"/>
            <a:ext cx="0" cy="504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 Diagonal Corner Rectangle 67"/>
          <p:cNvSpPr/>
          <p:nvPr/>
        </p:nvSpPr>
        <p:spPr>
          <a:xfrm>
            <a:off x="679382" y="5303465"/>
            <a:ext cx="2138041" cy="564785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0210" y="53998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単語間類似度計算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58716" y="5511876"/>
            <a:ext cx="79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122685" y="4488576"/>
            <a:ext cx="432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536397" y="4479432"/>
            <a:ext cx="3914" cy="1044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29469" y="3404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smtClean="0"/>
              <a:t>主語置換</a:t>
            </a:r>
            <a:endParaRPr lang="en-US" b="1" dirty="0"/>
          </a:p>
        </p:txBody>
      </p:sp>
      <p:sp>
        <p:nvSpPr>
          <p:cNvPr id="78" name="Round Diagonal Corner Rectangle 77"/>
          <p:cNvSpPr/>
          <p:nvPr/>
        </p:nvSpPr>
        <p:spPr>
          <a:xfrm>
            <a:off x="4081619" y="3295430"/>
            <a:ext cx="1424715" cy="563231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786253" y="3849881"/>
            <a:ext cx="0" cy="504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928572" y="43988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ユーモア文章</a:t>
            </a:r>
            <a:endParaRPr lang="en-US" sz="2000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3861509" y="4390134"/>
            <a:ext cx="1800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61064" y="4798953"/>
            <a:ext cx="1800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765694" y="1933175"/>
            <a:ext cx="0" cy="36000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1737064" y="5875686"/>
            <a:ext cx="4212000" cy="216000"/>
            <a:chOff x="1681646" y="5606908"/>
            <a:chExt cx="4248000" cy="21600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1681646" y="5822908"/>
              <a:ext cx="4248000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685696" y="5606908"/>
              <a:ext cx="0" cy="21600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/>
          <p:cNvCxnSpPr/>
          <p:nvPr/>
        </p:nvCxnSpPr>
        <p:spPr>
          <a:xfrm flipH="1">
            <a:off x="5940468" y="3554445"/>
            <a:ext cx="0" cy="2556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60032" y="3573299"/>
            <a:ext cx="396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92878" y="189293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/>
              <a:t>キャプション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58931" y="294215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smtClean="0"/>
              <a:t>抽出主語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19152" y="4815034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/>
              <a:t>画像間類似度の高い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オブジェクト候補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730737" y="6137396"/>
            <a:ext cx="2745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単語間類似度の低いオブジェクト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05643" y="4917990"/>
            <a:ext cx="1531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オブジェクデータ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837561" y="394694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主語置換済みキャプション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152458" y="147561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キャプション</a:t>
            </a:r>
            <a:endParaRPr lang="en-US" sz="1200" dirty="0"/>
          </a:p>
        </p:txBody>
      </p:sp>
      <p:sp>
        <p:nvSpPr>
          <p:cNvPr id="70" name="Round Diagonal Corner Rectangle 69"/>
          <p:cNvSpPr/>
          <p:nvPr/>
        </p:nvSpPr>
        <p:spPr>
          <a:xfrm>
            <a:off x="1048562" y="2333093"/>
            <a:ext cx="1424715" cy="563231"/>
          </a:xfrm>
          <a:prstGeom prst="round2DiagRect">
            <a:avLst>
              <a:gd name="adj1" fmla="val 30575"/>
              <a:gd name="adj2" fmla="val 32955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206921" y="2442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物体検出</a:t>
            </a:r>
            <a:endParaRPr lang="en-US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928572" y="1966632"/>
            <a:ext cx="0" cy="324000"/>
          </a:xfrm>
          <a:prstGeom prst="straightConnector1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509137" y="2609065"/>
            <a:ext cx="36000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3733</TotalTime>
  <Words>106</Words>
  <Application>Microsoft Macintosh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Yu Gothic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二又　航介</dc:creator>
  <cp:lastModifiedBy>二又　航介</cp:lastModifiedBy>
  <cp:revision>23</cp:revision>
  <dcterms:created xsi:type="dcterms:W3CDTF">2017-05-24T06:48:59Z</dcterms:created>
  <dcterms:modified xsi:type="dcterms:W3CDTF">2017-05-27T10:36:40Z</dcterms:modified>
</cp:coreProperties>
</file>