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7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2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32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66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0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7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6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5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093E-042B-4211-96BA-658F8BEB6BBA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2033-13A0-4C13-9B6C-0388A71349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4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86406E-91B1-493C-9503-79BA632D43FF}"/>
              </a:ext>
            </a:extLst>
          </p:cNvPr>
          <p:cNvSpPr txBox="1"/>
          <p:nvPr/>
        </p:nvSpPr>
        <p:spPr>
          <a:xfrm>
            <a:off x="246351" y="260019"/>
            <a:ext cx="4263505" cy="5922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2800" dirty="0"/>
              <a:t>チーム</a:t>
            </a:r>
            <a:r>
              <a:rPr lang="en-US" altLang="ja-JP" sz="2800" dirty="0" err="1"/>
              <a:t>johnny</a:t>
            </a:r>
            <a:endParaRPr lang="en-US" altLang="ja-JP" sz="28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248A1E-D562-4C50-83FD-D56A71C0343B}"/>
              </a:ext>
            </a:extLst>
          </p:cNvPr>
          <p:cNvCxnSpPr>
            <a:cxnSpLocks/>
          </p:cNvCxnSpPr>
          <p:nvPr/>
        </p:nvCxnSpPr>
        <p:spPr>
          <a:xfrm flipH="1">
            <a:off x="355107" y="763483"/>
            <a:ext cx="84337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189214-130D-4AD1-A434-2F9BD08D55EB}"/>
              </a:ext>
            </a:extLst>
          </p:cNvPr>
          <p:cNvSpPr txBox="1"/>
          <p:nvPr/>
        </p:nvSpPr>
        <p:spPr>
          <a:xfrm>
            <a:off x="379513" y="947353"/>
            <a:ext cx="6891299" cy="12454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2000" dirty="0"/>
              <a:t>■チーム概要</a:t>
            </a:r>
            <a:endParaRPr lang="en-US" altLang="ja-JP" sz="2000" dirty="0"/>
          </a:p>
          <a:p>
            <a:r>
              <a:rPr lang="ja-JP" altLang="en-US" sz="2000" dirty="0"/>
              <a:t>・メンバ：齋藤 響</a:t>
            </a:r>
            <a:endParaRPr lang="en-US" altLang="ja-JP" sz="2000" dirty="0"/>
          </a:p>
          <a:p>
            <a:r>
              <a:rPr lang="ja-JP" altLang="en-US" dirty="0"/>
              <a:t>　</a:t>
            </a:r>
            <a:r>
              <a:rPr lang="en-US" altLang="ja-JP" dirty="0"/>
              <a:t>-  2014</a:t>
            </a:r>
            <a:r>
              <a:rPr lang="ja-JP" altLang="en-US" dirty="0"/>
              <a:t>年：慶応義塾大学理工学部 卒業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-  </a:t>
            </a:r>
            <a:r>
              <a:rPr lang="ja-JP" altLang="en-US" dirty="0"/>
              <a:t>同年：株式会社 日立製作所 入社 </a:t>
            </a:r>
            <a:r>
              <a:rPr lang="en-US" altLang="ja-JP" dirty="0"/>
              <a:t>(4</a:t>
            </a:r>
            <a:r>
              <a:rPr lang="ja-JP" altLang="en-US" dirty="0"/>
              <a:t>年目</a:t>
            </a:r>
            <a:r>
              <a:rPr lang="en-US" altLang="ja-JP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48227D-6189-49D4-BD26-F7110DC1D563}"/>
              </a:ext>
            </a:extLst>
          </p:cNvPr>
          <p:cNvSpPr txBox="1"/>
          <p:nvPr/>
        </p:nvSpPr>
        <p:spPr>
          <a:xfrm>
            <a:off x="379513" y="2287880"/>
            <a:ext cx="8409380" cy="17337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2000" dirty="0"/>
              <a:t>■アルゴリズム：概要</a:t>
            </a:r>
            <a:endParaRPr lang="en-US" altLang="ja-JP" sz="2000" dirty="0"/>
          </a:p>
          <a:p>
            <a:r>
              <a:rPr lang="ja-JP" altLang="en-US" sz="2000" dirty="0"/>
              <a:t>・占い師</a:t>
            </a:r>
            <a:r>
              <a:rPr lang="en-US" altLang="ja-JP" sz="2000" dirty="0"/>
              <a:t>/</a:t>
            </a:r>
            <a:r>
              <a:rPr lang="ja-JP" altLang="en-US" sz="2000" dirty="0"/>
              <a:t>霊媒師の場合、</a:t>
            </a:r>
            <a:r>
              <a:rPr lang="en-US" altLang="ja-JP" sz="2000" dirty="0"/>
              <a:t>CO</a:t>
            </a:r>
            <a:r>
              <a:rPr lang="ja-JP" altLang="en-US" sz="2000" dirty="0"/>
              <a:t>し、結果を報告</a:t>
            </a:r>
            <a:endParaRPr lang="en-US" altLang="ja-JP" sz="2000" dirty="0"/>
          </a:p>
          <a:p>
            <a:r>
              <a:rPr lang="ja-JP" altLang="en-US" sz="2000" dirty="0"/>
              <a:t>・狂人の場合、占い師偽</a:t>
            </a:r>
            <a:r>
              <a:rPr lang="en-US" altLang="ja-JP" sz="2000" dirty="0"/>
              <a:t>CO</a:t>
            </a:r>
            <a:r>
              <a:rPr lang="ja-JP" altLang="en-US" sz="2000" dirty="0"/>
              <a:t>し、偽結果を報告</a:t>
            </a:r>
            <a:endParaRPr lang="en-US" altLang="ja-JP" sz="2000" dirty="0"/>
          </a:p>
          <a:p>
            <a:r>
              <a:rPr lang="ja-JP" altLang="en-US" sz="2000" dirty="0"/>
              <a:t>・人狼の場合、囁きでは「〇〇を襲撃する」発言のみ</a:t>
            </a:r>
            <a:endParaRPr lang="en-US" altLang="ja-JP" sz="2000" dirty="0"/>
          </a:p>
          <a:p>
            <a:r>
              <a:rPr lang="ja-JP" altLang="en-US" sz="2000" dirty="0"/>
              <a:t>・上記を除き、行動は「〇〇に投票する」発言のみ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FDD48C-670B-43B7-8290-B54EA401C961}"/>
              </a:ext>
            </a:extLst>
          </p:cNvPr>
          <p:cNvSpPr txBox="1"/>
          <p:nvPr/>
        </p:nvSpPr>
        <p:spPr>
          <a:xfrm>
            <a:off x="379513" y="4116684"/>
            <a:ext cx="8409380" cy="20951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2000" dirty="0"/>
              <a:t>■アルゴリズム：村人っぽさポイントに基づく行動</a:t>
            </a:r>
            <a:endParaRPr lang="en-US" altLang="ja-JP" sz="2000" dirty="0"/>
          </a:p>
          <a:p>
            <a:r>
              <a:rPr lang="ja-JP" altLang="en-US" sz="2000" dirty="0"/>
              <a:t>・発言などに応じて各プレイヤーに村人っぽさのポイント付けし、</a:t>
            </a:r>
            <a:endParaRPr lang="en-US" altLang="ja-JP" sz="2000" dirty="0"/>
          </a:p>
          <a:p>
            <a:r>
              <a:rPr lang="ja-JP" altLang="en-US" sz="2000" dirty="0"/>
              <a:t>　それに基づいて行動先を決定</a:t>
            </a:r>
            <a:r>
              <a:rPr lang="ja-JP" altLang="en-US" sz="1600" dirty="0"/>
              <a:t>（ポイント付け基準については次スライド）</a:t>
            </a:r>
            <a:endParaRPr lang="en-US" altLang="ja-JP" sz="1600" dirty="0"/>
          </a:p>
          <a:p>
            <a:r>
              <a:rPr lang="ja-JP" altLang="en-US" dirty="0"/>
              <a:t>　</a:t>
            </a:r>
            <a:r>
              <a:rPr lang="en-US" altLang="ja-JP" dirty="0"/>
              <a:t>-</a:t>
            </a:r>
            <a:r>
              <a:rPr lang="ja-JP" altLang="en-US" dirty="0"/>
              <a:t>  人狼</a:t>
            </a:r>
            <a:r>
              <a:rPr lang="en-US" altLang="ja-JP" dirty="0"/>
              <a:t>/</a:t>
            </a:r>
            <a:r>
              <a:rPr lang="ja-JP" altLang="en-US" dirty="0"/>
              <a:t>狂人の場合、ポイントの高いプレイヤーに投票</a:t>
            </a:r>
            <a:r>
              <a:rPr lang="en-US" altLang="ja-JP" dirty="0"/>
              <a:t>/</a:t>
            </a:r>
            <a:r>
              <a:rPr lang="ja-JP" altLang="en-US" dirty="0"/>
              <a:t>襲撃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-  </a:t>
            </a:r>
            <a:r>
              <a:rPr lang="ja-JP" altLang="en-US" dirty="0"/>
              <a:t>人狼</a:t>
            </a:r>
            <a:r>
              <a:rPr lang="en-US" altLang="ja-JP" dirty="0"/>
              <a:t>/</a:t>
            </a:r>
            <a:r>
              <a:rPr lang="ja-JP" altLang="en-US" dirty="0"/>
              <a:t>狂人以外の場合、ポイントの低いプレイヤーに投票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-  </a:t>
            </a:r>
            <a:r>
              <a:rPr lang="ja-JP" altLang="en-US" dirty="0"/>
              <a:t>狩人の場合、ポイントの高いプレイヤーを護衛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-  </a:t>
            </a:r>
            <a:r>
              <a:rPr lang="ja-JP" altLang="en-US" dirty="0"/>
              <a:t>占い師の場合、ポイントの低いプレイヤーを占う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78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86406E-91B1-493C-9503-79BA632D43FF}"/>
              </a:ext>
            </a:extLst>
          </p:cNvPr>
          <p:cNvSpPr txBox="1"/>
          <p:nvPr/>
        </p:nvSpPr>
        <p:spPr>
          <a:xfrm>
            <a:off x="246351" y="260019"/>
            <a:ext cx="4263505" cy="5922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2800" dirty="0"/>
              <a:t>チーム</a:t>
            </a:r>
            <a:r>
              <a:rPr lang="en-US" altLang="ja-JP" sz="2800" dirty="0" err="1"/>
              <a:t>johnny</a:t>
            </a:r>
            <a:endParaRPr lang="en-US" altLang="ja-JP" sz="28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248A1E-D562-4C50-83FD-D56A71C0343B}"/>
              </a:ext>
            </a:extLst>
          </p:cNvPr>
          <p:cNvCxnSpPr>
            <a:cxnSpLocks/>
          </p:cNvCxnSpPr>
          <p:nvPr/>
        </p:nvCxnSpPr>
        <p:spPr>
          <a:xfrm flipH="1">
            <a:off x="355107" y="763483"/>
            <a:ext cx="84337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189214-130D-4AD1-A434-2F9BD08D55EB}"/>
              </a:ext>
            </a:extLst>
          </p:cNvPr>
          <p:cNvSpPr txBox="1"/>
          <p:nvPr/>
        </p:nvSpPr>
        <p:spPr>
          <a:xfrm>
            <a:off x="379512" y="947352"/>
            <a:ext cx="8595811" cy="45656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2000" dirty="0"/>
              <a:t>■アルゴリズム：ポイント付け基準</a:t>
            </a:r>
            <a:endParaRPr lang="en-US" altLang="ja-JP" sz="2000" dirty="0"/>
          </a:p>
          <a:p>
            <a:r>
              <a:rPr lang="ja-JP" altLang="en-US" sz="2000" dirty="0"/>
              <a:t>・護衛成功</a:t>
            </a:r>
            <a:r>
              <a:rPr lang="en-US" altLang="ja-JP" sz="2000" dirty="0"/>
              <a:t>/</a:t>
            </a:r>
            <a:r>
              <a:rPr lang="ja-JP" altLang="en-US" sz="2000" dirty="0"/>
              <a:t>自分が占い師のときの占い結果：対象者</a:t>
            </a:r>
            <a:r>
              <a:rPr lang="en-US" altLang="ja-JP" sz="2000" dirty="0"/>
              <a:t>±50000</a:t>
            </a:r>
          </a:p>
          <a:p>
            <a:r>
              <a:rPr lang="ja-JP" altLang="en-US" sz="2000" dirty="0"/>
              <a:t>・村人</a:t>
            </a:r>
            <a:r>
              <a:rPr lang="en-US" altLang="ja-JP" sz="2000" dirty="0"/>
              <a:t>CO/</a:t>
            </a:r>
            <a:r>
              <a:rPr lang="ja-JP" altLang="en-US" sz="2000" dirty="0"/>
              <a:t>狂人</a:t>
            </a:r>
            <a:r>
              <a:rPr lang="en-US" altLang="ja-JP" sz="2000" dirty="0"/>
              <a:t>CO/</a:t>
            </a:r>
            <a:r>
              <a:rPr lang="ja-JP" altLang="en-US" sz="2000" dirty="0"/>
              <a:t>狩人</a:t>
            </a:r>
            <a:r>
              <a:rPr lang="en-US" altLang="ja-JP" sz="2000" dirty="0"/>
              <a:t>CO/</a:t>
            </a:r>
            <a:r>
              <a:rPr lang="ja-JP" altLang="en-US" sz="2000" dirty="0"/>
              <a:t>人狼</a:t>
            </a:r>
            <a:r>
              <a:rPr lang="en-US" altLang="ja-JP" sz="2000" dirty="0"/>
              <a:t>CO</a:t>
            </a:r>
            <a:r>
              <a:rPr lang="ja-JP" altLang="en-US" sz="2000" dirty="0"/>
              <a:t>：</a:t>
            </a:r>
            <a:r>
              <a:rPr lang="en-US" altLang="ja-JP" sz="2000" dirty="0"/>
              <a:t>CO</a:t>
            </a:r>
            <a:r>
              <a:rPr lang="ja-JP" altLang="en-US" sz="2000" dirty="0"/>
              <a:t>者</a:t>
            </a:r>
            <a:r>
              <a:rPr lang="en-US" altLang="ja-JP" sz="2000" dirty="0"/>
              <a:t>-10000 </a:t>
            </a:r>
          </a:p>
          <a:p>
            <a:r>
              <a:rPr lang="ja-JP" altLang="en-US" sz="2000" dirty="0"/>
              <a:t>・占い師</a:t>
            </a:r>
            <a:r>
              <a:rPr lang="en-US" altLang="ja-JP" sz="2000" dirty="0"/>
              <a:t>CO/</a:t>
            </a:r>
            <a:r>
              <a:rPr lang="ja-JP" altLang="en-US" sz="2000" dirty="0"/>
              <a:t>霊媒師</a:t>
            </a:r>
            <a:r>
              <a:rPr lang="en-US" altLang="ja-JP" sz="2000" dirty="0"/>
              <a:t>CO</a:t>
            </a:r>
            <a:r>
              <a:rPr lang="ja-JP" altLang="en-US" sz="2000" dirty="0"/>
              <a:t>：</a:t>
            </a:r>
            <a:r>
              <a:rPr lang="en-US" altLang="ja-JP" sz="2000" dirty="0"/>
              <a:t>CO</a:t>
            </a:r>
            <a:r>
              <a:rPr lang="ja-JP" altLang="en-US" sz="2000" dirty="0"/>
              <a:t>者</a:t>
            </a:r>
            <a:r>
              <a:rPr lang="en-US" altLang="ja-JP" sz="2000" dirty="0"/>
              <a:t>+5000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-  </a:t>
            </a:r>
            <a:r>
              <a:rPr lang="ja-JP" altLang="en-US" dirty="0"/>
              <a:t>決勝進出者の対戦ログから、人狼で偽</a:t>
            </a:r>
            <a:r>
              <a:rPr lang="en-US" altLang="ja-JP" dirty="0"/>
              <a:t>CO</a:t>
            </a:r>
            <a:r>
              <a:rPr lang="ja-JP" altLang="en-US" dirty="0"/>
              <a:t>する人が少なそうだったため</a:t>
            </a:r>
            <a:endParaRPr lang="en-US" altLang="ja-JP" dirty="0"/>
          </a:p>
          <a:p>
            <a:r>
              <a:rPr lang="ja-JP" altLang="en-US" sz="2000" dirty="0"/>
              <a:t>・矛盾した占い結果</a:t>
            </a:r>
            <a:r>
              <a:rPr lang="en-US" altLang="ja-JP" sz="2000" dirty="0"/>
              <a:t>/CO</a:t>
            </a:r>
            <a:r>
              <a:rPr lang="ja-JP" altLang="en-US" sz="2000" dirty="0"/>
              <a:t>：占い者</a:t>
            </a:r>
            <a:r>
              <a:rPr lang="en-US" altLang="ja-JP" sz="2000" dirty="0"/>
              <a:t>/CO</a:t>
            </a:r>
            <a:r>
              <a:rPr lang="ja-JP" altLang="en-US" sz="2000" dirty="0"/>
              <a:t>者</a:t>
            </a:r>
            <a:r>
              <a:rPr lang="en-US" altLang="ja-JP" sz="2000" dirty="0"/>
              <a:t>-5000</a:t>
            </a:r>
          </a:p>
          <a:p>
            <a:r>
              <a:rPr lang="ja-JP" altLang="en-US" sz="2000" dirty="0"/>
              <a:t>・誰かが占った結果：占い先</a:t>
            </a:r>
            <a:r>
              <a:rPr lang="en-US" altLang="ja-JP" sz="2000" dirty="0"/>
              <a:t>±2500</a:t>
            </a:r>
          </a:p>
          <a:p>
            <a:r>
              <a:rPr lang="ja-JP" altLang="en-US" sz="2000" dirty="0"/>
              <a:t>・発言での投票先</a:t>
            </a:r>
            <a:r>
              <a:rPr lang="en-US" altLang="ja-JP" sz="2000" dirty="0"/>
              <a:t>/</a:t>
            </a:r>
            <a:r>
              <a:rPr lang="ja-JP" altLang="en-US" sz="2000" dirty="0"/>
              <a:t>推測：対象者</a:t>
            </a:r>
            <a:r>
              <a:rPr lang="en-US" altLang="ja-JP" sz="2000" dirty="0"/>
              <a:t>±250</a:t>
            </a:r>
          </a:p>
          <a:p>
            <a:r>
              <a:rPr lang="ja-JP" altLang="en-US" sz="2000" dirty="0"/>
              <a:t>・囁きでの投票先</a:t>
            </a:r>
            <a:r>
              <a:rPr lang="en-US" altLang="ja-JP" sz="2000" dirty="0"/>
              <a:t>/</a:t>
            </a:r>
            <a:r>
              <a:rPr lang="ja-JP" altLang="en-US" sz="2000" dirty="0"/>
              <a:t>襲撃先：対象者</a:t>
            </a:r>
            <a:r>
              <a:rPr lang="en-US" altLang="ja-JP" sz="2000" dirty="0"/>
              <a:t>+500</a:t>
            </a:r>
          </a:p>
          <a:p>
            <a:r>
              <a:rPr lang="ja-JP" altLang="en-US" sz="2000" dirty="0"/>
              <a:t>・襲撃されたプレイヤーの占い結果を報告している：占い者</a:t>
            </a:r>
            <a:r>
              <a:rPr lang="en-US" altLang="ja-JP" sz="2000" dirty="0"/>
              <a:t>+5000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-  </a:t>
            </a:r>
            <a:r>
              <a:rPr lang="ja-JP" altLang="en-US" dirty="0"/>
              <a:t>信頼できそうという判断</a:t>
            </a:r>
            <a:endParaRPr lang="en-US" altLang="ja-JP" dirty="0"/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5</a:t>
            </a:r>
            <a:r>
              <a:rPr lang="ja-JP" altLang="en-US" sz="2000" dirty="0"/>
              <a:t>人村</a:t>
            </a:r>
            <a:r>
              <a:rPr lang="en-US" altLang="ja-JP" sz="2000" dirty="0"/>
              <a:t>2</a:t>
            </a:r>
            <a:r>
              <a:rPr lang="ja-JP" altLang="en-US" sz="2000" dirty="0"/>
              <a:t>日目で、人狼と占われたプレイヤーが死亡している：占い者</a:t>
            </a:r>
            <a:r>
              <a:rPr lang="en-US" altLang="ja-JP" sz="2000" dirty="0"/>
              <a:t>-5000</a:t>
            </a:r>
          </a:p>
          <a:p>
            <a:r>
              <a:rPr lang="ja-JP" altLang="en-US" sz="2000" dirty="0"/>
              <a:t>・発言時：過去に同様の発言をしている：対象者</a:t>
            </a:r>
            <a:r>
              <a:rPr lang="en-US" altLang="ja-JP" sz="2000" dirty="0"/>
              <a:t>±500</a:t>
            </a:r>
          </a:p>
          <a:p>
            <a:r>
              <a:rPr lang="ja-JP" altLang="en-US" sz="2000" dirty="0"/>
              <a:t>・ゲーム開始時：過去の勝率が低いプレイヤーから</a:t>
            </a:r>
            <a:r>
              <a:rPr lang="en-US" altLang="ja-JP" sz="2000" dirty="0"/>
              <a:t>0, +200, …, +200*(n-1)</a:t>
            </a:r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605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147</Words>
  <Application>Microsoft Office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齋藤響</dc:creator>
  <cp:lastModifiedBy>齋藤響</cp:lastModifiedBy>
  <cp:revision>49</cp:revision>
  <dcterms:created xsi:type="dcterms:W3CDTF">2017-07-21T13:28:36Z</dcterms:created>
  <dcterms:modified xsi:type="dcterms:W3CDTF">2017-08-25T14:38:11Z</dcterms:modified>
</cp:coreProperties>
</file>