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223E9-D75D-9BEE-C625-AAEBFDE9B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BF736-B113-79E2-9432-AFDDA71F3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9AFD1-910D-A7E7-059A-3E5DE8C5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B787-BD90-4C89-B9D9-2F3AD885E55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30CEF-FF26-A084-4A2E-84712797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16202-7F1D-C24E-259C-0AFD6D36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411-554C-461A-B7FC-B4F882D63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89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67033-4096-B71F-3A5D-7FD96323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94C1CF-4A32-E56B-6A93-E680EFE54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A67C7-9A72-AD36-2E52-F005D66C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B787-BD90-4C89-B9D9-2F3AD885E55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7A88E-4259-6E39-C183-FED97A5D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5494B-C041-33C0-6F4B-B46C7D93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411-554C-461A-B7FC-B4F882D63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2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7D253C-44DA-5163-7CFC-7D1A3523B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EB4EE-320D-046E-4947-E6D6D9C0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FCD88-6699-9033-D79A-40EE785A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B787-BD90-4C89-B9D9-2F3AD885E55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F8871-F30E-26D9-CB63-4414B9D5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47F80-3E4C-E358-00B6-35D7A01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411-554C-461A-B7FC-B4F882D63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7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00A5-7C81-F43D-7D94-6B142954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5CDAB-7493-9E9E-C16B-702CBA36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7D9F3-434A-C0BF-2397-A72917C5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B787-BD90-4C89-B9D9-2F3AD885E55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B7466-5878-EC09-2A05-702A1EA8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AFCDF-8CFE-D9B5-5DF8-49B7863F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411-554C-461A-B7FC-B4F882D63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7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3622B-E071-B5CA-D5A8-64D3BBC1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53CBA-D5AA-4B7D-6316-B15617FD2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5889B-8A1D-3471-A69A-9A7764BE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B787-BD90-4C89-B9D9-2F3AD885E55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CC8D6-7D60-F867-7A9A-3B38276A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68058-0410-D5D6-9F5D-DAECE533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411-554C-461A-B7FC-B4F882D63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1432D-5438-2D31-E255-F02F36F7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D8F90-B1AC-C6C5-DBB6-143335414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A6E16-1773-E0E2-4FA4-8A33B418B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029DB7-B38C-088E-8449-33663491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B787-BD90-4C89-B9D9-2F3AD885E55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E97641-2D9C-DD2E-A56D-B08CB88E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92A94E-85D5-EAC3-DD83-690268F5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411-554C-461A-B7FC-B4F882D63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9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6558C-64C8-F82F-80BD-918912AD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3D0345-2E3C-ADF2-F7DB-D96E73DF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884317-8923-184B-BDE9-3AF5A57AE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8F1129-3EAE-BB13-3EA2-C9418B25D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223EB4-26FF-2BBC-677B-F46DAB3B5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431486-00D1-6DB9-7596-01FDB943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B787-BD90-4C89-B9D9-2F3AD885E55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CCC9A0-D664-FFD0-3C69-77E2406D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13BF29-8BF2-B706-2AEA-A796575E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411-554C-461A-B7FC-B4F882D63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8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57A0E-624F-926B-EB9C-6D39507B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444086-3D26-0442-7396-B4B9F3AE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B787-BD90-4C89-B9D9-2F3AD885E55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E11707-7B3C-313A-1203-F7ABDB6A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0DF86B-A097-2E81-BFA3-B5BAA1D0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411-554C-461A-B7FC-B4F882D63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8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22DF42-074E-A8A6-E1B2-1D395AAF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B787-BD90-4C89-B9D9-2F3AD885E55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936691-FED1-6759-F61D-B3E44C07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D3C914-5116-257F-454E-7BBF9BC5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411-554C-461A-B7FC-B4F882D63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84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80C6C-9A37-0180-0A8E-E6B5C1D9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29410-386D-39FE-F31E-E3620E03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16AF9A-3EAC-30CB-0C8E-FD764B06C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B058F-5959-A616-BF4A-906C929A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B787-BD90-4C89-B9D9-2F3AD885E55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DD2CFB-52E0-37B3-AC70-480205F5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D8C89-039C-5204-F98E-7F33CF4E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411-554C-461A-B7FC-B4F882D63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1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7BF86-C5ED-3D23-61D1-52380BBD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2C6C76-96D7-6B48-EFE0-1D61E5B80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A06BBD-6649-05ED-E67F-70A0317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381EB-A158-8FA0-66C5-D96E5C5C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B787-BD90-4C89-B9D9-2F3AD885E55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AEAC14-794B-876B-77EB-9ABAD03B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A0F1D9-7D02-E71E-3926-76D95CF8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411-554C-461A-B7FC-B4F882D63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60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E02698-0D15-CC73-23B0-62863612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EA662-4151-040F-E69D-CE4F1302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850EB-C2B4-F623-D7F5-0DF4028AE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B787-BD90-4C89-B9D9-2F3AD885E55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FF977-7980-2FF1-65E5-136A09E72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11835-DF99-39E0-7B6D-1A8ECCD93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00411-554C-461A-B7FC-B4F882D63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8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507F-724F-4A5B-75B5-4FE855C0F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Understanding GPT model through Compression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A21DBA-646C-9FA4-7455-603EE38A7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ZHENG </a:t>
            </a:r>
            <a:r>
              <a:rPr lang="en-US" altLang="zh-CN" dirty="0" err="1"/>
              <a:t>Dihan</a:t>
            </a:r>
            <a:endParaRPr lang="en-US" altLang="zh-CN" dirty="0"/>
          </a:p>
          <a:p>
            <a:r>
              <a:rPr lang="en-US" altLang="zh-CN" dirty="0"/>
              <a:t>2023/05/25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25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87D63-BD09-9455-1C99-B1D1ABD7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Lossless compression with LLM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7AA87D-B63B-B627-EE50-240C1B691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173" y="2025748"/>
            <a:ext cx="5203619" cy="35603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25BF1D-8C23-1456-8084-94792D8160C8}"/>
                  </a:ext>
                </a:extLst>
              </p:cNvPr>
              <p:cNvSpPr txBox="1"/>
              <p:nvPr/>
            </p:nvSpPr>
            <p:spPr>
              <a:xfrm>
                <a:off x="6991643" y="2025748"/>
                <a:ext cx="4155184" cy="344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Compression stats: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Original dataset: 5.6TB raw text.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Compressed:</a:t>
                </a:r>
              </a:p>
              <a:p>
                <a:r>
                  <a:rPr lang="en-US" altLang="zh-CN" dirty="0"/>
                  <a:t>= 1MB for code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+ 397.3GB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Compression rate: 14X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Best text compressor on </a:t>
                </a:r>
                <a:r>
                  <a:rPr lang="en-US" altLang="zh-CN" dirty="0" err="1"/>
                  <a:t>Hutter</a:t>
                </a:r>
                <a:r>
                  <a:rPr lang="en-US" altLang="zh-CN" dirty="0"/>
                  <a:t> Prize:</a:t>
                </a:r>
              </a:p>
              <a:p>
                <a:r>
                  <a:rPr lang="en-US" altLang="zh-CN" dirty="0"/>
                  <a:t>8.7x compression.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25BF1D-8C23-1456-8084-94792D816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643" y="2025748"/>
                <a:ext cx="4155184" cy="3447995"/>
              </a:xfrm>
              <a:prstGeom prst="rect">
                <a:avLst/>
              </a:prstGeom>
              <a:blipFill>
                <a:blip r:embed="rId3"/>
                <a:stretch>
                  <a:fillRect l="-1320" t="-883" b="-1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53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84F7F-6B78-3E44-590A-8971D9B2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LLM is lossless compression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B9F2CE-F985-760D-A797-AD0B611470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Arithmetic encoding: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1. Arithmetic encode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takes up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bits.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2. Arithmetic decode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decode.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Ex1: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uniform. Naive storage: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Ex2: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Use zero space.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B9F2CE-F985-760D-A797-AD0B61147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12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B2B09-FF63-BC3C-505B-7A1135A4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Encoding process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84BB72A-0E2A-6033-DD6E-844680177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6843"/>
            <a:ext cx="10515600" cy="2888901"/>
          </a:xfrm>
        </p:spPr>
      </p:pic>
    </p:spTree>
    <p:extLst>
      <p:ext uri="{BB962C8B-B14F-4D97-AF65-F5344CB8AC3E}">
        <p14:creationId xmlns:p14="http://schemas.microsoft.com/office/powerpoint/2010/main" val="417362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AC01F-EF2F-9901-3C46-EF03F210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Decoding process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B9C678-D859-63B4-8715-599621F58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9025"/>
            <a:ext cx="10515600" cy="2544538"/>
          </a:xfrm>
        </p:spPr>
      </p:pic>
    </p:spTree>
    <p:extLst>
      <p:ext uri="{BB962C8B-B14F-4D97-AF65-F5344CB8AC3E}">
        <p14:creationId xmlns:p14="http://schemas.microsoft.com/office/powerpoint/2010/main" val="1309918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0A52149-FE71-38DB-1307-7CFA93B76B66}"/>
              </a:ext>
            </a:extLst>
          </p:cNvPr>
          <p:cNvSpPr txBox="1"/>
          <p:nvPr/>
        </p:nvSpPr>
        <p:spPr>
          <a:xfrm>
            <a:off x="4262581" y="2921168"/>
            <a:ext cx="3666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Thanks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0747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5C308-17F3-D45A-0A16-32CFF0D6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GPT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B9D6B-C011-980D-57F9-A323710E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GPT = Generative Pre-trained Transformer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8C2786-A682-89CA-23C1-2ADEA4564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61949"/>
            <a:ext cx="6096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8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14F9F-C266-D7AF-0032-3B4E4351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D5DBA-7E6E-8A06-C692-FDC2E67A4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Maximal likelihood estimation</a:t>
                </a:r>
              </a:p>
              <a:p>
                <a:r>
                  <a:rPr lang="en-US" altLang="zh-CN" dirty="0"/>
                  <a:t>Auto-regressive model: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D5DBA-7E6E-8A06-C692-FDC2E67A4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EFB3C58-B57F-7170-0DE4-486B0FD98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4426166"/>
            <a:ext cx="56769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A33BA-347A-3DDC-433A-1DCA49C6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Working paradigm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865C6C-95D2-54D9-EFA6-A8EB4B22D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8615" y="1690688"/>
            <a:ext cx="4995185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098FB9-5A56-197F-A0C5-C6C27E3D6A9D}"/>
              </a:ext>
            </a:extLst>
          </p:cNvPr>
          <p:cNvSpPr txBox="1"/>
          <p:nvPr/>
        </p:nvSpPr>
        <p:spPr>
          <a:xfrm>
            <a:off x="1052945" y="1902691"/>
            <a:ext cx="43041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Zero-shot, one-shot, few-shot paradigm:</a:t>
            </a:r>
          </a:p>
          <a:p>
            <a:r>
              <a:rPr lang="en-US" altLang="zh-CN" sz="2800" dirty="0"/>
              <a:t>no parameter update.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Fine-tuning paradigm:</a:t>
            </a:r>
          </a:p>
          <a:p>
            <a:r>
              <a:rPr lang="en-US" altLang="zh-CN" sz="2800" dirty="0"/>
              <a:t>update parameter.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09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B4EF6-E844-D6AA-CA9F-7C256981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Transformer-decoder-only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B8683E-92B8-FF86-0134-9B65613186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383" y="1690688"/>
            <a:ext cx="29699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FB72A8-1605-7C45-B09A-CD15CDF5A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877" y="1930400"/>
            <a:ext cx="1728734" cy="35207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172EA51-2CDB-337F-D5C9-544B1A645062}"/>
              </a:ext>
            </a:extLst>
          </p:cNvPr>
          <p:cNvSpPr txBox="1"/>
          <p:nvPr/>
        </p:nvSpPr>
        <p:spPr>
          <a:xfrm>
            <a:off x="5200247" y="5585460"/>
            <a:ext cx="252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Transformer decoder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9D258A-122B-25D8-B96C-93ACEC9F6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213" y="1930400"/>
            <a:ext cx="1728734" cy="352071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8ECE7A9-EAFE-3472-B76A-408DF5ED2D89}"/>
              </a:ext>
            </a:extLst>
          </p:cNvPr>
          <p:cNvSpPr/>
          <p:nvPr/>
        </p:nvSpPr>
        <p:spPr>
          <a:xfrm>
            <a:off x="8572500" y="3002280"/>
            <a:ext cx="1964117" cy="99822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F42F9C-4A74-6F04-C36E-86DF3F90E83E}"/>
              </a:ext>
            </a:extLst>
          </p:cNvPr>
          <p:cNvSpPr txBox="1"/>
          <p:nvPr/>
        </p:nvSpPr>
        <p:spPr>
          <a:xfrm>
            <a:off x="8290561" y="5585460"/>
            <a:ext cx="252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GPT decoder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51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3E7E-503B-CAC4-4100-2B8A8A66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LLM is lossless compression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CBB0EA-204F-F312-C8AB-E8EB10BDD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812" y="3429000"/>
            <a:ext cx="7572375" cy="230505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BEACD6-B82D-72DE-3978-C9F3DDCA4C24}"/>
              </a:ext>
            </a:extLst>
          </p:cNvPr>
          <p:cNvSpPr txBox="1"/>
          <p:nvPr/>
        </p:nvSpPr>
        <p:spPr>
          <a:xfrm>
            <a:off x="905164" y="1764145"/>
            <a:ext cx="8977023" cy="151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26BF18-2CFC-42DD-AA53-D31C2CF37D63}"/>
              </a:ext>
            </a:extLst>
          </p:cNvPr>
          <p:cNvSpPr txBox="1"/>
          <p:nvPr/>
        </p:nvSpPr>
        <p:spPr>
          <a:xfrm>
            <a:off x="2576945" y="5734050"/>
            <a:ext cx="75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Alice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267208-146E-308B-B294-AA8B103F2785}"/>
              </a:ext>
            </a:extLst>
          </p:cNvPr>
          <p:cNvSpPr txBox="1"/>
          <p:nvPr/>
        </p:nvSpPr>
        <p:spPr>
          <a:xfrm>
            <a:off x="8857673" y="5734050"/>
            <a:ext cx="75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Bob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C91481-4EA2-71CC-35A8-D9D44E0757DA}"/>
              </a:ext>
            </a:extLst>
          </p:cNvPr>
          <p:cNvSpPr txBox="1"/>
          <p:nvPr/>
        </p:nvSpPr>
        <p:spPr>
          <a:xfrm>
            <a:off x="997527" y="1764145"/>
            <a:ext cx="87283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Alice wants to send a dataset to Bob</a:t>
            </a:r>
          </a:p>
          <a:p>
            <a:r>
              <a:rPr lang="en-US" altLang="zh-CN" sz="2800" dirty="0"/>
              <a:t>They both have supercomputers</a:t>
            </a:r>
          </a:p>
          <a:p>
            <a:r>
              <a:rPr lang="en-US" altLang="zh-CN" sz="2800" dirty="0"/>
              <a:t>Low bandwidth connection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205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61A70-980F-E019-EB9F-5967426C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Description Length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79FEF9-26D1-9D7B-ED50-47C16401E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Compress dataset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 using generative model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:</a:t>
                </a:r>
              </a:p>
              <a:p>
                <a:pPr marL="0" indent="0" algn="ctr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79FEF9-26D1-9D7B-ED50-47C16401E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8823D5-0FAB-4AB0-1D91-5FB967C7C12D}"/>
                  </a:ext>
                </a:extLst>
              </p:cNvPr>
              <p:cNvSpPr/>
              <p:nvPr/>
            </p:nvSpPr>
            <p:spPr>
              <a:xfrm>
                <a:off x="1706418" y="3708472"/>
                <a:ext cx="3224068" cy="535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Lossless compression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8823D5-0FAB-4AB0-1D91-5FB967C7C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418" y="3708472"/>
                <a:ext cx="3224068" cy="535710"/>
              </a:xfrm>
              <a:prstGeom prst="rect">
                <a:avLst/>
              </a:prstGeom>
              <a:blipFill>
                <a:blip r:embed="rId3"/>
                <a:stretch>
                  <a:fillRect b="-430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484BA20-68BE-B52F-1A61-CE2B68DD5DC9}"/>
                  </a:ext>
                </a:extLst>
              </p:cNvPr>
              <p:cNvSpPr/>
              <p:nvPr/>
            </p:nvSpPr>
            <p:spPr>
              <a:xfrm>
                <a:off x="2927927" y="4982694"/>
                <a:ext cx="6668654" cy="5357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Negative log likelihood, from a generative model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484BA20-68BE-B52F-1A61-CE2B68DD5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927" y="4982694"/>
                <a:ext cx="6668654" cy="535710"/>
              </a:xfrm>
              <a:prstGeom prst="rect">
                <a:avLst/>
              </a:prstGeom>
              <a:blipFill>
                <a:blip r:embed="rId4"/>
                <a:stretch>
                  <a:fillRect b="-430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16F3622-A34B-9759-C6A3-B60D52A9E558}"/>
              </a:ext>
            </a:extLst>
          </p:cNvPr>
          <p:cNvSpPr/>
          <p:nvPr/>
        </p:nvSpPr>
        <p:spPr>
          <a:xfrm>
            <a:off x="6619008" y="3708472"/>
            <a:ext cx="4987639" cy="5357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Description length of function approximator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CFA2A8F-88D3-B2B1-587B-BC72F239CAC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318452" y="3239872"/>
            <a:ext cx="951201" cy="46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C444BA0-8CF9-AA83-D6A1-B179C8C4A96A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260521" y="3429000"/>
            <a:ext cx="1733" cy="155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222EFB-3200-D519-3ADB-E8488A92141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823200" y="3239872"/>
            <a:ext cx="1289628" cy="46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30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5C96A-0364-F683-E3B7-0D46CC5A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Lossless compression with LLM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6B304E-EDC5-558D-864F-C32E5FB1A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Compressing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amounts to better next-token prediction form an LLM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6B304E-EDC5-558D-864F-C32E5FB1A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F6572A26-733A-9F3C-BB16-83ED8614C46E}"/>
              </a:ext>
            </a:extLst>
          </p:cNvPr>
          <p:cNvSpPr/>
          <p:nvPr/>
        </p:nvSpPr>
        <p:spPr>
          <a:xfrm>
            <a:off x="1439132" y="4383721"/>
            <a:ext cx="4230148" cy="5357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Sum of next token prediction loss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C606F1-A681-CC86-2C8B-4B25FEAC9309}"/>
              </a:ext>
            </a:extLst>
          </p:cNvPr>
          <p:cNvSpPr/>
          <p:nvPr/>
        </p:nvSpPr>
        <p:spPr>
          <a:xfrm>
            <a:off x="5669280" y="5332903"/>
            <a:ext cx="6325062" cy="8440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Code instance to train a transformer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Note: This does not depend on how large the model is.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526509F-3B0A-C93C-F5F6-500D58A3C13F}"/>
              </a:ext>
            </a:extLst>
          </p:cNvPr>
          <p:cNvCxnSpPr>
            <a:cxnSpLocks/>
          </p:cNvCxnSpPr>
          <p:nvPr/>
        </p:nvCxnSpPr>
        <p:spPr>
          <a:xfrm flipV="1">
            <a:off x="3554206" y="4001294"/>
            <a:ext cx="2255751" cy="38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8A22E97-A7FD-2D66-C33C-949F0EDE3C3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285871" y="3826412"/>
            <a:ext cx="545940" cy="150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45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366FF-620C-9299-D531-7936C6F8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Lossless compression with LLM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3A8751-E2F0-279D-200F-31B2E5366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915" y="1825625"/>
            <a:ext cx="9578170" cy="4351338"/>
          </a:xfrm>
        </p:spPr>
      </p:pic>
    </p:spTree>
    <p:extLst>
      <p:ext uri="{BB962C8B-B14F-4D97-AF65-F5344CB8AC3E}">
        <p14:creationId xmlns:p14="http://schemas.microsoft.com/office/powerpoint/2010/main" val="136026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宽屏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Understanding GPT model through Compression</vt:lpstr>
      <vt:lpstr>What is GPT model</vt:lpstr>
      <vt:lpstr>Generative</vt:lpstr>
      <vt:lpstr>Working paradigm</vt:lpstr>
      <vt:lpstr>Transformer-decoder-only</vt:lpstr>
      <vt:lpstr>LLM is lossless compression</vt:lpstr>
      <vt:lpstr>Minimum Description Length </vt:lpstr>
      <vt:lpstr>Lossless compression with LLM</vt:lpstr>
      <vt:lpstr>Lossless compression with LLM</vt:lpstr>
      <vt:lpstr>Lossless compression with LLM</vt:lpstr>
      <vt:lpstr>Why LLM is lossless compression</vt:lpstr>
      <vt:lpstr>Encoding process</vt:lpstr>
      <vt:lpstr>Decoding process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Compression For AGI</dc:title>
  <dc:creator>郑 棣瀚</dc:creator>
  <cp:lastModifiedBy>郑 棣瀚</cp:lastModifiedBy>
  <cp:revision>160</cp:revision>
  <dcterms:created xsi:type="dcterms:W3CDTF">2023-05-22T13:24:08Z</dcterms:created>
  <dcterms:modified xsi:type="dcterms:W3CDTF">2023-05-25T11:07:25Z</dcterms:modified>
</cp:coreProperties>
</file>