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74" r:id="rId5"/>
    <p:sldId id="295" r:id="rId6"/>
    <p:sldId id="273" r:id="rId7"/>
    <p:sldId id="320" r:id="rId8"/>
    <p:sldId id="319" r:id="rId9"/>
    <p:sldId id="303" r:id="rId10"/>
    <p:sldId id="304" r:id="rId11"/>
    <p:sldId id="277" r:id="rId12"/>
    <p:sldId id="308" r:id="rId13"/>
    <p:sldId id="309" r:id="rId14"/>
    <p:sldId id="300" r:id="rId15"/>
    <p:sldId id="310" r:id="rId16"/>
    <p:sldId id="301" r:id="rId17"/>
    <p:sldId id="311" r:id="rId18"/>
    <p:sldId id="302" r:id="rId19"/>
    <p:sldId id="312" r:id="rId20"/>
    <p:sldId id="305" r:id="rId21"/>
    <p:sldId id="313" r:id="rId22"/>
    <p:sldId id="306" r:id="rId23"/>
    <p:sldId id="314" r:id="rId24"/>
    <p:sldId id="298" r:id="rId25"/>
    <p:sldId id="316" r:id="rId26"/>
    <p:sldId id="317" r:id="rId27"/>
    <p:sldId id="272" r:id="rId28"/>
    <p:sldId id="315" r:id="rId29"/>
    <p:sldId id="318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4677033-75FE-532A-7371-F8D3A37098E8}" name="Carlos Guillermo Company Torres" initials="CGCT" userId="Carlos Guillermo Company Torre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E12BF-7FB1-4871-945B-49CED96AC1C3}" v="8" dt="2022-04-26T16:05:09.696"/>
    <p1510:client id="{89878D15-A000-47C0-ABFD-4073D5D97538}" v="6" dt="2022-04-26T15:22:32.945"/>
    <p1510:client id="{90F2C4C2-6D5D-49C9-B70D-30873F150984}" v="633" dt="2022-04-25T22:45:27.754"/>
    <p1510:client id="{C9BA8DD9-F003-4DCA-8FCA-53381C6B6DF2}" v="272" dt="2022-04-25T22:33:47.026"/>
    <p1510:client id="{E7A01A79-7BFD-4A8C-A95C-062B4A611DE9}" v="13" dt="2022-04-25T20:31:05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uillermo Company Torres" userId="e4906e4c-2292-4baf-8f25-65a453b0b612" providerId="ADAL" clId="{90F2C4C2-6D5D-49C9-B70D-30873F150984}"/>
    <pc:docChg chg="undo custSel addSld delSld modSld sldOrd">
      <pc:chgData name="Carlos Guillermo Company Torres" userId="e4906e4c-2292-4baf-8f25-65a453b0b612" providerId="ADAL" clId="{90F2C4C2-6D5D-49C9-B70D-30873F150984}" dt="2022-04-25T22:45:27.755" v="670" actId="20577"/>
      <pc:docMkLst>
        <pc:docMk/>
      </pc:docMkLst>
      <pc:sldChg chg="modSp mod">
        <pc:chgData name="Carlos Guillermo Company Torres" userId="e4906e4c-2292-4baf-8f25-65a453b0b612" providerId="ADAL" clId="{90F2C4C2-6D5D-49C9-B70D-30873F150984}" dt="2022-04-25T21:00:51.833" v="102" actId="20577"/>
        <pc:sldMkLst>
          <pc:docMk/>
          <pc:sldMk cId="4080264392" sldId="257"/>
        </pc:sldMkLst>
        <pc:spChg chg="mod">
          <ac:chgData name="Carlos Guillermo Company Torres" userId="e4906e4c-2292-4baf-8f25-65a453b0b612" providerId="ADAL" clId="{90F2C4C2-6D5D-49C9-B70D-30873F150984}" dt="2022-04-25T21:00:51.833" v="102" actId="20577"/>
          <ac:spMkLst>
            <pc:docMk/>
            <pc:sldMk cId="4080264392" sldId="257"/>
            <ac:spMk id="2" creationId="{C85B9F29-81ED-47E8-B730-BCE027230AB4}"/>
          </ac:spMkLst>
        </pc:spChg>
      </pc:sldChg>
      <pc:sldChg chg="del">
        <pc:chgData name="Carlos Guillermo Company Torres" userId="e4906e4c-2292-4baf-8f25-65a453b0b612" providerId="ADAL" clId="{90F2C4C2-6D5D-49C9-B70D-30873F150984}" dt="2022-04-25T20:46:28.290" v="47" actId="2696"/>
        <pc:sldMkLst>
          <pc:docMk/>
          <pc:sldMk cId="2486278594" sldId="262"/>
        </pc:sldMkLst>
      </pc:sldChg>
      <pc:sldChg chg="addSp delSp modSp add del mod setBg setClrOvrMap delDesignElem">
        <pc:chgData name="Carlos Guillermo Company Torres" userId="e4906e4c-2292-4baf-8f25-65a453b0b612" providerId="ADAL" clId="{90F2C4C2-6D5D-49C9-B70D-30873F150984}" dt="2022-04-25T22:15:27.555" v="633" actId="20577"/>
        <pc:sldMkLst>
          <pc:docMk/>
          <pc:sldMk cId="266659453" sldId="272"/>
        </pc:sldMkLst>
        <pc:spChg chg="mod">
          <ac:chgData name="Carlos Guillermo Company Torres" userId="e4906e4c-2292-4baf-8f25-65a453b0b612" providerId="ADAL" clId="{90F2C4C2-6D5D-49C9-B70D-30873F150984}" dt="2022-04-25T22:15:27.555" v="633" actId="20577"/>
          <ac:spMkLst>
            <pc:docMk/>
            <pc:sldMk cId="266659453" sldId="272"/>
            <ac:spMk id="2" creationId="{1E025F87-D638-47F9-9C6C-D1BFC5EB6285}"/>
          </ac:spMkLst>
        </pc:spChg>
        <pc:spChg chg="del mod">
          <ac:chgData name="Carlos Guillermo Company Torres" userId="e4906e4c-2292-4baf-8f25-65a453b0b612" providerId="ADAL" clId="{90F2C4C2-6D5D-49C9-B70D-30873F150984}" dt="2022-04-25T22:04:03.385" v="464" actId="478"/>
          <ac:spMkLst>
            <pc:docMk/>
            <pc:sldMk cId="266659453" sldId="272"/>
            <ac:spMk id="9" creationId="{E953762C-8828-4308-89D6-7172CF5C6A12}"/>
          </ac:spMkLst>
        </pc:spChg>
        <pc:spChg chg="del">
          <ac:chgData name="Carlos Guillermo Company Torres" userId="e4906e4c-2292-4baf-8f25-65a453b0b612" providerId="ADAL" clId="{90F2C4C2-6D5D-49C9-B70D-30873F150984}" dt="2022-04-25T22:02:55.494" v="444"/>
          <ac:spMkLst>
            <pc:docMk/>
            <pc:sldMk cId="266659453" sldId="272"/>
            <ac:spMk id="17" creationId="{B1C3281D-A46F-4842-9340-4CBC29E1B260}"/>
          </ac:spMkLst>
        </pc:spChg>
        <pc:spChg chg="del">
          <ac:chgData name="Carlos Guillermo Company Torres" userId="e4906e4c-2292-4baf-8f25-65a453b0b612" providerId="ADAL" clId="{90F2C4C2-6D5D-49C9-B70D-30873F150984}" dt="2022-04-25T22:02:55.494" v="444"/>
          <ac:spMkLst>
            <pc:docMk/>
            <pc:sldMk cId="266659453" sldId="272"/>
            <ac:spMk id="19" creationId="{87B080E6-308F-4DD8-A448-707DFB83CE5E}"/>
          </ac:spMkLst>
        </pc:spChg>
        <pc:spChg chg="add del">
          <ac:chgData name="Carlos Guillermo Company Torres" userId="e4906e4c-2292-4baf-8f25-65a453b0b612" providerId="ADAL" clId="{90F2C4C2-6D5D-49C9-B70D-30873F150984}" dt="2022-04-25T22:03:42.689" v="450" actId="26606"/>
          <ac:spMkLst>
            <pc:docMk/>
            <pc:sldMk cId="266659453" sldId="272"/>
            <ac:spMk id="23" creationId="{7C432AFE-B3D2-4BFF-BF8F-96C27AFF1AC7}"/>
          </ac:spMkLst>
        </pc:spChg>
        <pc:spChg chg="add del">
          <ac:chgData name="Carlos Guillermo Company Torres" userId="e4906e4c-2292-4baf-8f25-65a453b0b612" providerId="ADAL" clId="{90F2C4C2-6D5D-49C9-B70D-30873F150984}" dt="2022-04-25T22:03:42.689" v="450" actId="26606"/>
          <ac:spMkLst>
            <pc:docMk/>
            <pc:sldMk cId="266659453" sldId="272"/>
            <ac:spMk id="25" creationId="{AF2F604E-43BE-4DC3-B983-E071523364F8}"/>
          </ac:spMkLst>
        </pc:spChg>
        <pc:spChg chg="add del">
          <ac:chgData name="Carlos Guillermo Company Torres" userId="e4906e4c-2292-4baf-8f25-65a453b0b612" providerId="ADAL" clId="{90F2C4C2-6D5D-49C9-B70D-30873F150984}" dt="2022-04-25T22:03:42.689" v="450" actId="26606"/>
          <ac:spMkLst>
            <pc:docMk/>
            <pc:sldMk cId="266659453" sldId="272"/>
            <ac:spMk id="27" creationId="{08C9B587-E65E-4B52-B37C-ABEBB6E87928}"/>
          </ac:spMkLst>
        </pc:spChg>
        <pc:spChg chg="add del">
          <ac:chgData name="Carlos Guillermo Company Torres" userId="e4906e4c-2292-4baf-8f25-65a453b0b612" providerId="ADAL" clId="{90F2C4C2-6D5D-49C9-B70D-30873F150984}" dt="2022-04-25T22:03:43.932" v="452" actId="26606"/>
          <ac:spMkLst>
            <pc:docMk/>
            <pc:sldMk cId="266659453" sldId="272"/>
            <ac:spMk id="29" creationId="{8F90786E-B72D-4C32-BDCE-A170B007822D}"/>
          </ac:spMkLst>
        </pc:spChg>
        <pc:spChg chg="add del">
          <ac:chgData name="Carlos Guillermo Company Torres" userId="e4906e4c-2292-4baf-8f25-65a453b0b612" providerId="ADAL" clId="{90F2C4C2-6D5D-49C9-B70D-30873F150984}" dt="2022-04-25T22:03:43.932" v="452" actId="26606"/>
          <ac:spMkLst>
            <pc:docMk/>
            <pc:sldMk cId="266659453" sldId="272"/>
            <ac:spMk id="30" creationId="{5E46F2E7-848F-4A6C-A098-4764FDEA771A}"/>
          </ac:spMkLst>
        </pc:spChg>
        <pc:spChg chg="add del">
          <ac:chgData name="Carlos Guillermo Company Torres" userId="e4906e4c-2292-4baf-8f25-65a453b0b612" providerId="ADAL" clId="{90F2C4C2-6D5D-49C9-B70D-30873F150984}" dt="2022-04-25T22:03:45.787" v="454" actId="26606"/>
          <ac:spMkLst>
            <pc:docMk/>
            <pc:sldMk cId="266659453" sldId="272"/>
            <ac:spMk id="32" creationId="{9228552E-C8B1-4A80-8448-0787CE0FC704}"/>
          </ac:spMkLst>
        </pc:spChg>
        <pc:spChg chg="add del">
          <ac:chgData name="Carlos Guillermo Company Torres" userId="e4906e4c-2292-4baf-8f25-65a453b0b612" providerId="ADAL" clId="{90F2C4C2-6D5D-49C9-B70D-30873F150984}" dt="2022-04-25T22:03:46.423" v="456" actId="26606"/>
          <ac:spMkLst>
            <pc:docMk/>
            <pc:sldMk cId="266659453" sldId="272"/>
            <ac:spMk id="34" creationId="{8F90786E-B72D-4C32-BDCE-A170B007822D}"/>
          </ac:spMkLst>
        </pc:spChg>
        <pc:spChg chg="add del">
          <ac:chgData name="Carlos Guillermo Company Torres" userId="e4906e4c-2292-4baf-8f25-65a453b0b612" providerId="ADAL" clId="{90F2C4C2-6D5D-49C9-B70D-30873F150984}" dt="2022-04-25T22:03:46.423" v="456" actId="26606"/>
          <ac:spMkLst>
            <pc:docMk/>
            <pc:sldMk cId="266659453" sldId="272"/>
            <ac:spMk id="35" creationId="{5E46F2E7-848F-4A6C-A098-4764FDEA771A}"/>
          </ac:spMkLst>
        </pc:spChg>
        <pc:spChg chg="add del">
          <ac:chgData name="Carlos Guillermo Company Torres" userId="e4906e4c-2292-4baf-8f25-65a453b0b612" providerId="ADAL" clId="{90F2C4C2-6D5D-49C9-B70D-30873F150984}" dt="2022-04-25T22:03:55.878" v="458" actId="26606"/>
          <ac:spMkLst>
            <pc:docMk/>
            <pc:sldMk cId="266659453" sldId="272"/>
            <ac:spMk id="37" creationId="{9228552E-C8B1-4A80-8448-0787CE0FC704}"/>
          </ac:spMkLst>
        </pc:spChg>
        <pc:spChg chg="add del">
          <ac:chgData name="Carlos Guillermo Company Torres" userId="e4906e4c-2292-4baf-8f25-65a453b0b612" providerId="ADAL" clId="{90F2C4C2-6D5D-49C9-B70D-30873F150984}" dt="2022-04-25T22:03:57.217" v="460" actId="26606"/>
          <ac:spMkLst>
            <pc:docMk/>
            <pc:sldMk cId="266659453" sldId="272"/>
            <ac:spMk id="39" creationId="{8F90786E-B72D-4C32-BDCE-A170B007822D}"/>
          </ac:spMkLst>
        </pc:spChg>
        <pc:spChg chg="add del">
          <ac:chgData name="Carlos Guillermo Company Torres" userId="e4906e4c-2292-4baf-8f25-65a453b0b612" providerId="ADAL" clId="{90F2C4C2-6D5D-49C9-B70D-30873F150984}" dt="2022-04-25T22:03:57.217" v="460" actId="26606"/>
          <ac:spMkLst>
            <pc:docMk/>
            <pc:sldMk cId="266659453" sldId="272"/>
            <ac:spMk id="40" creationId="{5E46F2E7-848F-4A6C-A098-4764FDEA771A}"/>
          </ac:spMkLst>
        </pc:spChg>
        <pc:spChg chg="add del">
          <ac:chgData name="Carlos Guillermo Company Torres" userId="e4906e4c-2292-4baf-8f25-65a453b0b612" providerId="ADAL" clId="{90F2C4C2-6D5D-49C9-B70D-30873F150984}" dt="2022-04-25T22:03:59.155" v="462" actId="26606"/>
          <ac:spMkLst>
            <pc:docMk/>
            <pc:sldMk cId="266659453" sldId="272"/>
            <ac:spMk id="42" creationId="{7C432AFE-B3D2-4BFF-BF8F-96C27AFF1AC7}"/>
          </ac:spMkLst>
        </pc:spChg>
        <pc:spChg chg="add del">
          <ac:chgData name="Carlos Guillermo Company Torres" userId="e4906e4c-2292-4baf-8f25-65a453b0b612" providerId="ADAL" clId="{90F2C4C2-6D5D-49C9-B70D-30873F150984}" dt="2022-04-25T22:03:59.155" v="462" actId="26606"/>
          <ac:spMkLst>
            <pc:docMk/>
            <pc:sldMk cId="266659453" sldId="272"/>
            <ac:spMk id="43" creationId="{AF2F604E-43BE-4DC3-B983-E071523364F8}"/>
          </ac:spMkLst>
        </pc:spChg>
        <pc:spChg chg="add del">
          <ac:chgData name="Carlos Guillermo Company Torres" userId="e4906e4c-2292-4baf-8f25-65a453b0b612" providerId="ADAL" clId="{90F2C4C2-6D5D-49C9-B70D-30873F150984}" dt="2022-04-25T22:03:59.155" v="462" actId="26606"/>
          <ac:spMkLst>
            <pc:docMk/>
            <pc:sldMk cId="266659453" sldId="272"/>
            <ac:spMk id="44" creationId="{08C9B587-E65E-4B52-B37C-ABEBB6E87928}"/>
          </ac:spMkLst>
        </pc:spChg>
        <pc:spChg chg="add del">
          <ac:chgData name="Carlos Guillermo Company Torres" userId="e4906e4c-2292-4baf-8f25-65a453b0b612" providerId="ADAL" clId="{90F2C4C2-6D5D-49C9-B70D-30873F150984}" dt="2022-04-25T22:04:07.782" v="466" actId="26606"/>
          <ac:spMkLst>
            <pc:docMk/>
            <pc:sldMk cId="266659453" sldId="272"/>
            <ac:spMk id="46" creationId="{9228552E-C8B1-4A80-8448-0787CE0FC704}"/>
          </ac:spMkLst>
        </pc:spChg>
        <pc:spChg chg="add">
          <ac:chgData name="Carlos Guillermo Company Torres" userId="e4906e4c-2292-4baf-8f25-65a453b0b612" providerId="ADAL" clId="{90F2C4C2-6D5D-49C9-B70D-30873F150984}" dt="2022-04-25T22:04:07.782" v="466" actId="26606"/>
          <ac:spMkLst>
            <pc:docMk/>
            <pc:sldMk cId="266659453" sldId="272"/>
            <ac:spMk id="51" creationId="{71B2258F-86CA-4D4D-8270-BC05FCDEBFB3}"/>
          </ac:spMkLst>
        </pc:spChg>
        <pc:picChg chg="mod">
          <ac:chgData name="Carlos Guillermo Company Torres" userId="e4906e4c-2292-4baf-8f25-65a453b0b612" providerId="ADAL" clId="{90F2C4C2-6D5D-49C9-B70D-30873F150984}" dt="2022-04-25T22:04:07.782" v="466" actId="26606"/>
          <ac:picMkLst>
            <pc:docMk/>
            <pc:sldMk cId="266659453" sldId="272"/>
            <ac:picMk id="18" creationId="{50CD64AE-9876-4A80-BE2C-F7B97E4651DF}"/>
          </ac:picMkLst>
        </pc:picChg>
        <pc:cxnChg chg="del">
          <ac:chgData name="Carlos Guillermo Company Torres" userId="e4906e4c-2292-4baf-8f25-65a453b0b612" providerId="ADAL" clId="{90F2C4C2-6D5D-49C9-B70D-30873F150984}" dt="2022-04-25T22:02:55.494" v="444"/>
          <ac:cxnSpMkLst>
            <pc:docMk/>
            <pc:sldMk cId="266659453" sldId="272"/>
            <ac:cxnSpMk id="15" creationId="{313FECB8-44EE-4A45-9F7B-66ECF1C3C888}"/>
          </ac:cxnSpMkLst>
        </pc:cxnChg>
        <pc:cxnChg chg="del">
          <ac:chgData name="Carlos Guillermo Company Torres" userId="e4906e4c-2292-4baf-8f25-65a453b0b612" providerId="ADAL" clId="{90F2C4C2-6D5D-49C9-B70D-30873F150984}" dt="2022-04-25T22:02:55.494" v="444"/>
          <ac:cxnSpMkLst>
            <pc:docMk/>
            <pc:sldMk cId="266659453" sldId="272"/>
            <ac:cxnSpMk id="16" creationId="{AEED5540-64E5-4258-ABA4-753F07B71B38}"/>
          </ac:cxnSpMkLst>
        </pc:cxnChg>
      </pc:sldChg>
      <pc:sldChg chg="modSp mod">
        <pc:chgData name="Carlos Guillermo Company Torres" userId="e4906e4c-2292-4baf-8f25-65a453b0b612" providerId="ADAL" clId="{90F2C4C2-6D5D-49C9-B70D-30873F150984}" dt="2022-04-25T21:00:04.489" v="89" actId="2711"/>
        <pc:sldMkLst>
          <pc:docMk/>
          <pc:sldMk cId="3754250257" sldId="273"/>
        </pc:sldMkLst>
        <pc:spChg chg="mod">
          <ac:chgData name="Carlos Guillermo Company Torres" userId="e4906e4c-2292-4baf-8f25-65a453b0b612" providerId="ADAL" clId="{90F2C4C2-6D5D-49C9-B70D-30873F150984}" dt="2022-04-25T21:00:04.489" v="89" actId="2711"/>
          <ac:spMkLst>
            <pc:docMk/>
            <pc:sldMk cId="3754250257" sldId="273"/>
            <ac:spMk id="2" creationId="{8C7C6FF0-2845-45C7-99F2-7C7F109EE5BB}"/>
          </ac:spMkLst>
        </pc:spChg>
      </pc:sldChg>
      <pc:sldChg chg="modSp mod">
        <pc:chgData name="Carlos Guillermo Company Torres" userId="e4906e4c-2292-4baf-8f25-65a453b0b612" providerId="ADAL" clId="{90F2C4C2-6D5D-49C9-B70D-30873F150984}" dt="2022-04-25T21:03:00.913" v="117" actId="20577"/>
        <pc:sldMkLst>
          <pc:docMk/>
          <pc:sldMk cId="2104000145" sldId="274"/>
        </pc:sldMkLst>
        <pc:spChg chg="mod">
          <ac:chgData name="Carlos Guillermo Company Torres" userId="e4906e4c-2292-4baf-8f25-65a453b0b612" providerId="ADAL" clId="{90F2C4C2-6D5D-49C9-B70D-30873F150984}" dt="2022-04-25T21:03:00.913" v="117" actId="20577"/>
          <ac:spMkLst>
            <pc:docMk/>
            <pc:sldMk cId="2104000145" sldId="274"/>
            <ac:spMk id="2" creationId="{8C7C6FF0-2845-45C7-99F2-7C7F109EE5BB}"/>
          </ac:spMkLst>
        </pc:spChg>
        <pc:spChg chg="mod">
          <ac:chgData name="Carlos Guillermo Company Torres" userId="e4906e4c-2292-4baf-8f25-65a453b0b612" providerId="ADAL" clId="{90F2C4C2-6D5D-49C9-B70D-30873F150984}" dt="2022-04-25T21:02:54.625" v="115" actId="1076"/>
          <ac:spMkLst>
            <pc:docMk/>
            <pc:sldMk cId="2104000145" sldId="274"/>
            <ac:spMk id="10" creationId="{B0E23006-FEE6-4E19-BC2C-01EB6DACFB90}"/>
          </ac:spMkLst>
        </pc:spChg>
        <pc:spChg chg="mod">
          <ac:chgData name="Carlos Guillermo Company Torres" userId="e4906e4c-2292-4baf-8f25-65a453b0b612" providerId="ADAL" clId="{90F2C4C2-6D5D-49C9-B70D-30873F150984}" dt="2022-04-25T21:02:54.625" v="115" actId="1076"/>
          <ac:spMkLst>
            <pc:docMk/>
            <pc:sldMk cId="2104000145" sldId="274"/>
            <ac:spMk id="13" creationId="{B1DF5C66-5AAA-473C-BFBF-66AAD1A0B41F}"/>
          </ac:spMkLst>
        </pc:spChg>
      </pc:sldChg>
      <pc:sldChg chg="del">
        <pc:chgData name="Carlos Guillermo Company Torres" userId="e4906e4c-2292-4baf-8f25-65a453b0b612" providerId="ADAL" clId="{90F2C4C2-6D5D-49C9-B70D-30873F150984}" dt="2022-04-25T20:39:45.987" v="2" actId="2696"/>
        <pc:sldMkLst>
          <pc:docMk/>
          <pc:sldMk cId="2153218265" sldId="276"/>
        </pc:sldMkLst>
      </pc:sldChg>
      <pc:sldChg chg="modSp mod">
        <pc:chgData name="Carlos Guillermo Company Torres" userId="e4906e4c-2292-4baf-8f25-65a453b0b612" providerId="ADAL" clId="{90F2C4C2-6D5D-49C9-B70D-30873F150984}" dt="2022-04-25T22:45:27.755" v="670" actId="20577"/>
        <pc:sldMkLst>
          <pc:docMk/>
          <pc:sldMk cId="73556340" sldId="277"/>
        </pc:sldMkLst>
        <pc:spChg chg="mod">
          <ac:chgData name="Carlos Guillermo Company Torres" userId="e4906e4c-2292-4baf-8f25-65a453b0b612" providerId="ADAL" clId="{90F2C4C2-6D5D-49C9-B70D-30873F150984}" dt="2022-04-25T22:45:27.755" v="670" actId="20577"/>
          <ac:spMkLst>
            <pc:docMk/>
            <pc:sldMk cId="73556340" sldId="277"/>
            <ac:spMk id="2" creationId="{71B4EF3E-20BC-4E0B-A4D7-F59C908AF0B6}"/>
          </ac:spMkLst>
        </pc:spChg>
      </pc:sldChg>
      <pc:sldChg chg="addSp delSp modSp add del mod">
        <pc:chgData name="Carlos Guillermo Company Torres" userId="e4906e4c-2292-4baf-8f25-65a453b0b612" providerId="ADAL" clId="{90F2C4C2-6D5D-49C9-B70D-30873F150984}" dt="2022-04-25T22:13:58.166" v="618" actId="2696"/>
        <pc:sldMkLst>
          <pc:docMk/>
          <pc:sldMk cId="550653712" sldId="282"/>
        </pc:sldMkLst>
        <pc:spChg chg="add mod">
          <ac:chgData name="Carlos Guillermo Company Torres" userId="e4906e4c-2292-4baf-8f25-65a453b0b612" providerId="ADAL" clId="{90F2C4C2-6D5D-49C9-B70D-30873F150984}" dt="2022-04-25T22:12:57.866" v="607" actId="21"/>
          <ac:spMkLst>
            <pc:docMk/>
            <pc:sldMk cId="550653712" sldId="282"/>
            <ac:spMk id="3" creationId="{C7EA1244-7DAD-49D7-9F10-40F867E5D646}"/>
          </ac:spMkLst>
        </pc:spChg>
        <pc:spChg chg="del mod">
          <ac:chgData name="Carlos Guillermo Company Torres" userId="e4906e4c-2292-4baf-8f25-65a453b0b612" providerId="ADAL" clId="{90F2C4C2-6D5D-49C9-B70D-30873F150984}" dt="2022-04-25T22:12:57.866" v="607" actId="21"/>
          <ac:spMkLst>
            <pc:docMk/>
            <pc:sldMk cId="550653712" sldId="282"/>
            <ac:spMk id="10" creationId="{45C88EC5-F6A3-4583-BFF7-B27AB01A69A4}"/>
          </ac:spMkLst>
        </pc:spChg>
        <pc:spChg chg="del mod">
          <ac:chgData name="Carlos Guillermo Company Torres" userId="e4906e4c-2292-4baf-8f25-65a453b0b612" providerId="ADAL" clId="{90F2C4C2-6D5D-49C9-B70D-30873F150984}" dt="2022-04-25T22:12:57.866" v="607" actId="21"/>
          <ac:spMkLst>
            <pc:docMk/>
            <pc:sldMk cId="550653712" sldId="282"/>
            <ac:spMk id="14" creationId="{8048BC7C-E031-4219-AB5D-A03E4960C9D0}"/>
          </ac:spMkLst>
        </pc:spChg>
        <pc:picChg chg="del mod">
          <ac:chgData name="Carlos Guillermo Company Torres" userId="e4906e4c-2292-4baf-8f25-65a453b0b612" providerId="ADAL" clId="{90F2C4C2-6D5D-49C9-B70D-30873F150984}" dt="2022-04-25T22:12:57.866" v="607" actId="21"/>
          <ac:picMkLst>
            <pc:docMk/>
            <pc:sldMk cId="550653712" sldId="282"/>
            <ac:picMk id="6" creationId="{D79ECC8D-5BE1-4791-84FE-60FACE339360}"/>
          </ac:picMkLst>
        </pc:picChg>
      </pc:sldChg>
      <pc:sldChg chg="modSp mod">
        <pc:chgData name="Carlos Guillermo Company Torres" userId="e4906e4c-2292-4baf-8f25-65a453b0b612" providerId="ADAL" clId="{90F2C4C2-6D5D-49C9-B70D-30873F150984}" dt="2022-04-25T21:02:21.143" v="113" actId="20577"/>
        <pc:sldMkLst>
          <pc:docMk/>
          <pc:sldMk cId="3476969672" sldId="289"/>
        </pc:sldMkLst>
        <pc:spChg chg="mod">
          <ac:chgData name="Carlos Guillermo Company Torres" userId="e4906e4c-2292-4baf-8f25-65a453b0b612" providerId="ADAL" clId="{90F2C4C2-6D5D-49C9-B70D-30873F150984}" dt="2022-04-25T21:02:21.143" v="113" actId="20577"/>
          <ac:spMkLst>
            <pc:docMk/>
            <pc:sldMk cId="3476969672" sldId="289"/>
            <ac:spMk id="2" creationId="{C85B9F29-81ED-47E8-B730-BCE027230AB4}"/>
          </ac:spMkLst>
        </pc:spChg>
      </pc:sldChg>
      <pc:sldChg chg="del">
        <pc:chgData name="Carlos Guillermo Company Torres" userId="e4906e4c-2292-4baf-8f25-65a453b0b612" providerId="ADAL" clId="{90F2C4C2-6D5D-49C9-B70D-30873F150984}" dt="2022-04-25T20:39:54.196" v="3" actId="2696"/>
        <pc:sldMkLst>
          <pc:docMk/>
          <pc:sldMk cId="500770301" sldId="293"/>
        </pc:sldMkLst>
      </pc:sldChg>
      <pc:sldChg chg="ord">
        <pc:chgData name="Carlos Guillermo Company Torres" userId="e4906e4c-2292-4baf-8f25-65a453b0b612" providerId="ADAL" clId="{90F2C4C2-6D5D-49C9-B70D-30873F150984}" dt="2022-04-25T20:39:42.935" v="1"/>
        <pc:sldMkLst>
          <pc:docMk/>
          <pc:sldMk cId="3069453573" sldId="294"/>
        </pc:sldMkLst>
      </pc:sldChg>
      <pc:sldChg chg="addSp delSp modSp add del mod setBg delDesignElem">
        <pc:chgData name="Carlos Guillermo Company Torres" userId="e4906e4c-2292-4baf-8f25-65a453b0b612" providerId="ADAL" clId="{90F2C4C2-6D5D-49C9-B70D-30873F150984}" dt="2022-04-25T22:05:49.123" v="510" actId="20577"/>
        <pc:sldMkLst>
          <pc:docMk/>
          <pc:sldMk cId="503102055" sldId="298"/>
        </pc:sldMkLst>
        <pc:spChg chg="del mod">
          <ac:chgData name="Carlos Guillermo Company Torres" userId="e4906e4c-2292-4baf-8f25-65a453b0b612" providerId="ADAL" clId="{90F2C4C2-6D5D-49C9-B70D-30873F150984}" dt="2022-04-25T22:05:25.176" v="488" actId="478"/>
          <ac:spMkLst>
            <pc:docMk/>
            <pc:sldMk cId="503102055" sldId="298"/>
            <ac:spMk id="2" creationId="{43AF7D8B-9133-4958-864B-64326B310139}"/>
          </ac:spMkLst>
        </pc:spChg>
        <pc:spChg chg="add del mod">
          <ac:chgData name="Carlos Guillermo Company Torres" userId="e4906e4c-2292-4baf-8f25-65a453b0b612" providerId="ADAL" clId="{90F2C4C2-6D5D-49C9-B70D-30873F150984}" dt="2022-04-25T22:05:28.064" v="489" actId="478"/>
          <ac:spMkLst>
            <pc:docMk/>
            <pc:sldMk cId="503102055" sldId="298"/>
            <ac:spMk id="4" creationId="{A2893EA8-3B21-491F-A408-1F22B58E389F}"/>
          </ac:spMkLst>
        </pc:spChg>
        <pc:spChg chg="mod">
          <ac:chgData name="Carlos Guillermo Company Torres" userId="e4906e4c-2292-4baf-8f25-65a453b0b612" providerId="ADAL" clId="{90F2C4C2-6D5D-49C9-B70D-30873F150984}" dt="2022-04-25T22:05:03.585" v="481" actId="20577"/>
          <ac:spMkLst>
            <pc:docMk/>
            <pc:sldMk cId="503102055" sldId="298"/>
            <ac:spMk id="9" creationId="{BA7C727E-7CF6-4FB7-B41C-11080A98707D}"/>
          </ac:spMkLst>
        </pc:spChg>
        <pc:spChg chg="add mod">
          <ac:chgData name="Carlos Guillermo Company Torres" userId="e4906e4c-2292-4baf-8f25-65a453b0b612" providerId="ADAL" clId="{90F2C4C2-6D5D-49C9-B70D-30873F150984}" dt="2022-04-25T22:05:49.123" v="510" actId="20577"/>
          <ac:spMkLst>
            <pc:docMk/>
            <pc:sldMk cId="503102055" sldId="298"/>
            <ac:spMk id="13" creationId="{514E5E26-30F0-4BD2-986C-0B5F266DD0C4}"/>
          </ac:spMkLst>
        </pc:spChg>
        <pc:spChg chg="add">
          <ac:chgData name="Carlos Guillermo Company Torres" userId="e4906e4c-2292-4baf-8f25-65a453b0b612" providerId="ADAL" clId="{90F2C4C2-6D5D-49C9-B70D-30873F150984}" dt="2022-04-25T22:04:55.901" v="478" actId="26606"/>
          <ac:spMkLst>
            <pc:docMk/>
            <pc:sldMk cId="503102055" sldId="298"/>
            <ac:spMk id="14" creationId="{8F90786E-B72D-4C32-BDCE-A170B007822D}"/>
          </ac:spMkLst>
        </pc:spChg>
        <pc:spChg chg="add">
          <ac:chgData name="Carlos Guillermo Company Torres" userId="e4906e4c-2292-4baf-8f25-65a453b0b612" providerId="ADAL" clId="{90F2C4C2-6D5D-49C9-B70D-30873F150984}" dt="2022-04-25T22:04:55.901" v="478" actId="26606"/>
          <ac:spMkLst>
            <pc:docMk/>
            <pc:sldMk cId="503102055" sldId="298"/>
            <ac:spMk id="16" creationId="{5E46F2E7-848F-4A6C-A098-4764FDEA771A}"/>
          </ac:spMkLst>
        </pc:spChg>
        <pc:spChg chg="del">
          <ac:chgData name="Carlos Guillermo Company Torres" userId="e4906e4c-2292-4baf-8f25-65a453b0b612" providerId="ADAL" clId="{90F2C4C2-6D5D-49C9-B70D-30873F150984}" dt="2022-04-25T22:02:55.494" v="444"/>
          <ac:spMkLst>
            <pc:docMk/>
            <pc:sldMk cId="503102055" sldId="298"/>
            <ac:spMk id="76" creationId="{B1C3281D-A46F-4842-9340-4CBC29E1B260}"/>
          </ac:spMkLst>
        </pc:spChg>
        <pc:spChg chg="del">
          <ac:chgData name="Carlos Guillermo Company Torres" userId="e4906e4c-2292-4baf-8f25-65a453b0b612" providerId="ADAL" clId="{90F2C4C2-6D5D-49C9-B70D-30873F150984}" dt="2022-04-25T22:02:55.494" v="444"/>
          <ac:spMkLst>
            <pc:docMk/>
            <pc:sldMk cId="503102055" sldId="298"/>
            <ac:spMk id="77" creationId="{87B080E6-308F-4DD8-A448-707DFB83CE5E}"/>
          </ac:spMkLst>
        </pc:spChg>
        <pc:picChg chg="add del mod">
          <ac:chgData name="Carlos Guillermo Company Torres" userId="e4906e4c-2292-4baf-8f25-65a453b0b612" providerId="ADAL" clId="{90F2C4C2-6D5D-49C9-B70D-30873F150984}" dt="2022-04-25T22:05:00.761" v="480" actId="478"/>
          <ac:picMkLst>
            <pc:docMk/>
            <pc:sldMk cId="503102055" sldId="298"/>
            <ac:picMk id="6" creationId="{B778CDA8-F6D2-4B3A-8E60-D6273B5A5DEB}"/>
          </ac:picMkLst>
        </pc:picChg>
        <pc:cxnChg chg="del">
          <ac:chgData name="Carlos Guillermo Company Torres" userId="e4906e4c-2292-4baf-8f25-65a453b0b612" providerId="ADAL" clId="{90F2C4C2-6D5D-49C9-B70D-30873F150984}" dt="2022-04-25T22:02:55.494" v="444"/>
          <ac:cxnSpMkLst>
            <pc:docMk/>
            <pc:sldMk cId="503102055" sldId="298"/>
            <ac:cxnSpMk id="75" creationId="{AEED5540-64E5-4258-ABA4-753F07B71B38}"/>
          </ac:cxnSpMkLst>
        </pc:cxnChg>
        <pc:cxnChg chg="del">
          <ac:chgData name="Carlos Guillermo Company Torres" userId="e4906e4c-2292-4baf-8f25-65a453b0b612" providerId="ADAL" clId="{90F2C4C2-6D5D-49C9-B70D-30873F150984}" dt="2022-04-25T22:02:55.494" v="444"/>
          <ac:cxnSpMkLst>
            <pc:docMk/>
            <pc:sldMk cId="503102055" sldId="298"/>
            <ac:cxnSpMk id="78" creationId="{313FECB8-44EE-4A45-9F7B-66ECF1C3C888}"/>
          </ac:cxnSpMkLst>
        </pc:cxnChg>
      </pc:sldChg>
      <pc:sldChg chg="addSp modSp del mod">
        <pc:chgData name="Carlos Guillermo Company Torres" userId="e4906e4c-2292-4baf-8f25-65a453b0b612" providerId="ADAL" clId="{90F2C4C2-6D5D-49C9-B70D-30873F150984}" dt="2022-04-25T20:45:28.850" v="43" actId="2696"/>
        <pc:sldMkLst>
          <pc:docMk/>
          <pc:sldMk cId="479706340" sldId="299"/>
        </pc:sldMkLst>
        <pc:spChg chg="add mod">
          <ac:chgData name="Carlos Guillermo Company Torres" userId="e4906e4c-2292-4baf-8f25-65a453b0b612" providerId="ADAL" clId="{90F2C4C2-6D5D-49C9-B70D-30873F150984}" dt="2022-04-25T20:40:40.252" v="15" actId="1076"/>
          <ac:spMkLst>
            <pc:docMk/>
            <pc:sldMk cId="479706340" sldId="299"/>
            <ac:spMk id="18" creationId="{C3BA0C03-F3CF-49F5-A2B7-D878C3E16785}"/>
          </ac:spMkLst>
        </pc:spChg>
      </pc:sldChg>
      <pc:sldChg chg="modSp mod">
        <pc:chgData name="Carlos Guillermo Company Torres" userId="e4906e4c-2292-4baf-8f25-65a453b0b612" providerId="ADAL" clId="{90F2C4C2-6D5D-49C9-B70D-30873F150984}" dt="2022-04-25T21:01:40.936" v="103" actId="2711"/>
        <pc:sldMkLst>
          <pc:docMk/>
          <pc:sldMk cId="3947724955" sldId="300"/>
        </pc:sldMkLst>
        <pc:spChg chg="mod">
          <ac:chgData name="Carlos Guillermo Company Torres" userId="e4906e4c-2292-4baf-8f25-65a453b0b612" providerId="ADAL" clId="{90F2C4C2-6D5D-49C9-B70D-30873F150984}" dt="2022-04-25T21:01:40.936" v="103" actId="2711"/>
          <ac:spMkLst>
            <pc:docMk/>
            <pc:sldMk cId="3947724955" sldId="300"/>
            <ac:spMk id="2" creationId="{71B4EF3E-20BC-4E0B-A4D7-F59C908AF0B6}"/>
          </ac:spMkLst>
        </pc:spChg>
      </pc:sldChg>
      <pc:sldChg chg="modSp mod">
        <pc:chgData name="Carlos Guillermo Company Torres" userId="e4906e4c-2292-4baf-8f25-65a453b0b612" providerId="ADAL" clId="{90F2C4C2-6D5D-49C9-B70D-30873F150984}" dt="2022-04-25T21:01:45.959" v="104" actId="2711"/>
        <pc:sldMkLst>
          <pc:docMk/>
          <pc:sldMk cId="1561011329" sldId="301"/>
        </pc:sldMkLst>
        <pc:spChg chg="mod">
          <ac:chgData name="Carlos Guillermo Company Torres" userId="e4906e4c-2292-4baf-8f25-65a453b0b612" providerId="ADAL" clId="{90F2C4C2-6D5D-49C9-B70D-30873F150984}" dt="2022-04-25T21:01:45.959" v="104" actId="2711"/>
          <ac:spMkLst>
            <pc:docMk/>
            <pc:sldMk cId="1561011329" sldId="301"/>
            <ac:spMk id="2" creationId="{71B4EF3E-20BC-4E0B-A4D7-F59C908AF0B6}"/>
          </ac:spMkLst>
        </pc:spChg>
      </pc:sldChg>
      <pc:sldChg chg="modSp mod">
        <pc:chgData name="Carlos Guillermo Company Torres" userId="e4906e4c-2292-4baf-8f25-65a453b0b612" providerId="ADAL" clId="{90F2C4C2-6D5D-49C9-B70D-30873F150984}" dt="2022-04-25T21:01:49.897" v="105" actId="2711"/>
        <pc:sldMkLst>
          <pc:docMk/>
          <pc:sldMk cId="3726266363" sldId="302"/>
        </pc:sldMkLst>
        <pc:spChg chg="mod">
          <ac:chgData name="Carlos Guillermo Company Torres" userId="e4906e4c-2292-4baf-8f25-65a453b0b612" providerId="ADAL" clId="{90F2C4C2-6D5D-49C9-B70D-30873F150984}" dt="2022-04-25T21:01:49.897" v="105" actId="2711"/>
          <ac:spMkLst>
            <pc:docMk/>
            <pc:sldMk cId="3726266363" sldId="302"/>
            <ac:spMk id="2" creationId="{71B4EF3E-20BC-4E0B-A4D7-F59C908AF0B6}"/>
          </ac:spMkLst>
        </pc:spChg>
      </pc:sldChg>
      <pc:sldChg chg="addSp delSp modSp add del mod">
        <pc:chgData name="Carlos Guillermo Company Torres" userId="e4906e4c-2292-4baf-8f25-65a453b0b612" providerId="ADAL" clId="{90F2C4C2-6D5D-49C9-B70D-30873F150984}" dt="2022-04-25T21:26:05.801" v="173" actId="14100"/>
        <pc:sldMkLst>
          <pc:docMk/>
          <pc:sldMk cId="3864811715" sldId="303"/>
        </pc:sldMkLst>
        <pc:spChg chg="mod">
          <ac:chgData name="Carlos Guillermo Company Torres" userId="e4906e4c-2292-4baf-8f25-65a453b0b612" providerId="ADAL" clId="{90F2C4C2-6D5D-49C9-B70D-30873F150984}" dt="2022-04-25T21:20:24.650" v="166" actId="1076"/>
          <ac:spMkLst>
            <pc:docMk/>
            <pc:sldMk cId="3864811715" sldId="303"/>
            <ac:spMk id="6" creationId="{2DDCEE45-35B9-473D-B6B8-59153A8CD859}"/>
          </ac:spMkLst>
        </pc:spChg>
        <pc:spChg chg="mod">
          <ac:chgData name="Carlos Guillermo Company Torres" userId="e4906e4c-2292-4baf-8f25-65a453b0b612" providerId="ADAL" clId="{90F2C4C2-6D5D-49C9-B70D-30873F150984}" dt="2022-04-25T21:20:37.521" v="167" actId="1076"/>
          <ac:spMkLst>
            <pc:docMk/>
            <pc:sldMk cId="3864811715" sldId="303"/>
            <ac:spMk id="14" creationId="{C0117295-8534-473C-AA1E-0B27F88730DF}"/>
          </ac:spMkLst>
        </pc:spChg>
        <pc:spChg chg="add mod">
          <ac:chgData name="Carlos Guillermo Company Torres" userId="e4906e4c-2292-4baf-8f25-65a453b0b612" providerId="ADAL" clId="{90F2C4C2-6D5D-49C9-B70D-30873F150984}" dt="2022-04-25T21:26:05.801" v="173" actId="14100"/>
          <ac:spMkLst>
            <pc:docMk/>
            <pc:sldMk cId="3864811715" sldId="303"/>
            <ac:spMk id="18" creationId="{2601AFCC-F299-4867-BBF6-749908668AD8}"/>
          </ac:spMkLst>
        </pc:spChg>
        <pc:spChg chg="mod">
          <ac:chgData name="Carlos Guillermo Company Torres" userId="e4906e4c-2292-4baf-8f25-65a453b0b612" providerId="ADAL" clId="{90F2C4C2-6D5D-49C9-B70D-30873F150984}" dt="2022-04-25T21:20:47.318" v="170" actId="1076"/>
          <ac:spMkLst>
            <pc:docMk/>
            <pc:sldMk cId="3864811715" sldId="303"/>
            <ac:spMk id="19" creationId="{0AD21F61-7150-4E02-9C58-0CADCC04DE74}"/>
          </ac:spMkLst>
        </pc:spChg>
        <pc:spChg chg="mod">
          <ac:chgData name="Carlos Guillermo Company Torres" userId="e4906e4c-2292-4baf-8f25-65a453b0b612" providerId="ADAL" clId="{90F2C4C2-6D5D-49C9-B70D-30873F150984}" dt="2022-04-25T21:20:24.650" v="166" actId="1076"/>
          <ac:spMkLst>
            <pc:docMk/>
            <pc:sldMk cId="3864811715" sldId="303"/>
            <ac:spMk id="26" creationId="{BE54B99A-D165-4C38-91D4-457C9E133E62}"/>
          </ac:spMkLst>
        </pc:spChg>
        <pc:spChg chg="mod">
          <ac:chgData name="Carlos Guillermo Company Torres" userId="e4906e4c-2292-4baf-8f25-65a453b0b612" providerId="ADAL" clId="{90F2C4C2-6D5D-49C9-B70D-30873F150984}" dt="2022-04-25T21:20:37.521" v="167" actId="1076"/>
          <ac:spMkLst>
            <pc:docMk/>
            <pc:sldMk cId="3864811715" sldId="303"/>
            <ac:spMk id="27" creationId="{3388F664-96DF-4651-A163-1204E9858CB5}"/>
          </ac:spMkLst>
        </pc:spChg>
        <pc:spChg chg="mod">
          <ac:chgData name="Carlos Guillermo Company Torres" userId="e4906e4c-2292-4baf-8f25-65a453b0b612" providerId="ADAL" clId="{90F2C4C2-6D5D-49C9-B70D-30873F150984}" dt="2022-04-25T20:45:15.446" v="41" actId="1076"/>
          <ac:spMkLst>
            <pc:docMk/>
            <pc:sldMk cId="3864811715" sldId="303"/>
            <ac:spMk id="28" creationId="{6687DC67-4897-4A52-84DC-0AA3E37D0EBD}"/>
          </ac:spMkLst>
        </pc:spChg>
        <pc:picChg chg="mod">
          <ac:chgData name="Carlos Guillermo Company Torres" userId="e4906e4c-2292-4baf-8f25-65a453b0b612" providerId="ADAL" clId="{90F2C4C2-6D5D-49C9-B70D-30873F150984}" dt="2022-04-25T20:41:01.977" v="19" actId="1076"/>
          <ac:picMkLst>
            <pc:docMk/>
            <pc:sldMk cId="3864811715" sldId="303"/>
            <ac:picMk id="3" creationId="{1114F034-769C-422C-B694-7898DF9583D6}"/>
          </ac:picMkLst>
        </pc:picChg>
        <pc:picChg chg="mod">
          <ac:chgData name="Carlos Guillermo Company Torres" userId="e4906e4c-2292-4baf-8f25-65a453b0b612" providerId="ADAL" clId="{90F2C4C2-6D5D-49C9-B70D-30873F150984}" dt="2022-04-25T21:20:42.725" v="169" actId="1076"/>
          <ac:picMkLst>
            <pc:docMk/>
            <pc:sldMk cId="3864811715" sldId="303"/>
            <ac:picMk id="4" creationId="{59D9FE4C-0154-4F3A-A7F4-969408FFE706}"/>
          </ac:picMkLst>
        </pc:picChg>
        <pc:cxnChg chg="del">
          <ac:chgData name="Carlos Guillermo Company Torres" userId="e4906e4c-2292-4baf-8f25-65a453b0b612" providerId="ADAL" clId="{90F2C4C2-6D5D-49C9-B70D-30873F150984}" dt="2022-04-25T20:41:22.244" v="23" actId="478"/>
          <ac:cxnSpMkLst>
            <pc:docMk/>
            <pc:sldMk cId="3864811715" sldId="303"/>
            <ac:cxnSpMk id="8" creationId="{B5CBDCFE-2056-4142-A308-EF41B708496F}"/>
          </ac:cxnSpMkLst>
        </pc:cxnChg>
        <pc:cxnChg chg="del">
          <ac:chgData name="Carlos Guillermo Company Torres" userId="e4906e4c-2292-4baf-8f25-65a453b0b612" providerId="ADAL" clId="{90F2C4C2-6D5D-49C9-B70D-30873F150984}" dt="2022-04-25T20:41:24.608" v="24" actId="478"/>
          <ac:cxnSpMkLst>
            <pc:docMk/>
            <pc:sldMk cId="3864811715" sldId="303"/>
            <ac:cxnSpMk id="11" creationId="{372627DB-CE9B-4703-8EC3-8EEAD901EACD}"/>
          </ac:cxnSpMkLst>
        </pc:cxnChg>
        <pc:cxnChg chg="mod">
          <ac:chgData name="Carlos Guillermo Company Torres" userId="e4906e4c-2292-4baf-8f25-65a453b0b612" providerId="ADAL" clId="{90F2C4C2-6D5D-49C9-B70D-30873F150984}" dt="2022-04-25T21:20:37.521" v="167" actId="1076"/>
          <ac:cxnSpMkLst>
            <pc:docMk/>
            <pc:sldMk cId="3864811715" sldId="303"/>
            <ac:cxnSpMk id="15" creationId="{A8BBA891-FE2B-47B5-B9FA-8351A761C6F9}"/>
          </ac:cxnSpMkLst>
        </pc:cxnChg>
        <pc:cxnChg chg="del mod">
          <ac:chgData name="Carlos Guillermo Company Torres" userId="e4906e4c-2292-4baf-8f25-65a453b0b612" providerId="ADAL" clId="{90F2C4C2-6D5D-49C9-B70D-30873F150984}" dt="2022-04-25T20:43:42.139" v="32" actId="478"/>
          <ac:cxnSpMkLst>
            <pc:docMk/>
            <pc:sldMk cId="3864811715" sldId="303"/>
            <ac:cxnSpMk id="21" creationId="{089B3710-AD71-4DAD-A1F2-2289FFF7CE13}"/>
          </ac:cxnSpMkLst>
        </pc:cxnChg>
        <pc:cxnChg chg="mod">
          <ac:chgData name="Carlos Guillermo Company Torres" userId="e4906e4c-2292-4baf-8f25-65a453b0b612" providerId="ADAL" clId="{90F2C4C2-6D5D-49C9-B70D-30873F150984}" dt="2022-04-25T21:20:52.718" v="171" actId="14100"/>
          <ac:cxnSpMkLst>
            <pc:docMk/>
            <pc:sldMk cId="3864811715" sldId="303"/>
            <ac:cxnSpMk id="23" creationId="{78810350-D608-4E1A-8DE0-C224A125582E}"/>
          </ac:cxnSpMkLst>
        </pc:cxnChg>
        <pc:cxnChg chg="del">
          <ac:chgData name="Carlos Guillermo Company Torres" userId="e4906e4c-2292-4baf-8f25-65a453b0b612" providerId="ADAL" clId="{90F2C4C2-6D5D-49C9-B70D-30873F150984}" dt="2022-04-25T20:44:01.443" v="34" actId="478"/>
          <ac:cxnSpMkLst>
            <pc:docMk/>
            <pc:sldMk cId="3864811715" sldId="303"/>
            <ac:cxnSpMk id="25" creationId="{1F93B6F2-93FD-449A-9BA5-E283BD7A3752}"/>
          </ac:cxnSpMkLst>
        </pc:cxnChg>
      </pc:sldChg>
      <pc:sldChg chg="add del">
        <pc:chgData name="Carlos Guillermo Company Torres" userId="e4906e4c-2292-4baf-8f25-65a453b0b612" providerId="ADAL" clId="{90F2C4C2-6D5D-49C9-B70D-30873F150984}" dt="2022-04-25T20:45:23.124" v="42" actId="2696"/>
        <pc:sldMkLst>
          <pc:docMk/>
          <pc:sldMk cId="604919996" sldId="304"/>
        </pc:sldMkLst>
      </pc:sldChg>
      <pc:sldChg chg="addSp delSp modSp add mod ord addCm">
        <pc:chgData name="Carlos Guillermo Company Torres" userId="e4906e4c-2292-4baf-8f25-65a453b0b612" providerId="ADAL" clId="{90F2C4C2-6D5D-49C9-B70D-30873F150984}" dt="2022-04-25T21:28:42.744" v="181" actId="1076"/>
        <pc:sldMkLst>
          <pc:docMk/>
          <pc:sldMk cId="3672567350" sldId="304"/>
        </pc:sldMkLst>
        <pc:spChg chg="mod">
          <ac:chgData name="Carlos Guillermo Company Torres" userId="e4906e4c-2292-4baf-8f25-65a453b0b612" providerId="ADAL" clId="{90F2C4C2-6D5D-49C9-B70D-30873F150984}" dt="2022-04-25T21:13:08.458" v="153" actId="1076"/>
          <ac:spMkLst>
            <pc:docMk/>
            <pc:sldMk cId="3672567350" sldId="304"/>
            <ac:spMk id="6" creationId="{2DDCEE45-35B9-473D-B6B8-59153A8CD859}"/>
          </ac:spMkLst>
        </pc:spChg>
        <pc:spChg chg="mod">
          <ac:chgData name="Carlos Guillermo Company Torres" userId="e4906e4c-2292-4baf-8f25-65a453b0b612" providerId="ADAL" clId="{90F2C4C2-6D5D-49C9-B70D-30873F150984}" dt="2022-04-25T21:26:38.343" v="178" actId="1076"/>
          <ac:spMkLst>
            <pc:docMk/>
            <pc:sldMk cId="3672567350" sldId="304"/>
            <ac:spMk id="14" creationId="{C0117295-8534-473C-AA1E-0B27F88730DF}"/>
          </ac:spMkLst>
        </pc:spChg>
        <pc:spChg chg="mod">
          <ac:chgData name="Carlos Guillermo Company Torres" userId="e4906e4c-2292-4baf-8f25-65a453b0b612" providerId="ADAL" clId="{90F2C4C2-6D5D-49C9-B70D-30873F150984}" dt="2022-04-25T21:12:46.561" v="152" actId="1076"/>
          <ac:spMkLst>
            <pc:docMk/>
            <pc:sldMk cId="3672567350" sldId="304"/>
            <ac:spMk id="18" creationId="{2601AFCC-F299-4867-BBF6-749908668AD8}"/>
          </ac:spMkLst>
        </pc:spChg>
        <pc:spChg chg="mod">
          <ac:chgData name="Carlos Guillermo Company Torres" userId="e4906e4c-2292-4baf-8f25-65a453b0b612" providerId="ADAL" clId="{90F2C4C2-6D5D-49C9-B70D-30873F150984}" dt="2022-04-25T21:15:12.123" v="158" actId="1076"/>
          <ac:spMkLst>
            <pc:docMk/>
            <pc:sldMk cId="3672567350" sldId="304"/>
            <ac:spMk id="19" creationId="{0AD21F61-7150-4E02-9C58-0CADCC04DE74}"/>
          </ac:spMkLst>
        </pc:spChg>
        <pc:spChg chg="mod">
          <ac:chgData name="Carlos Guillermo Company Torres" userId="e4906e4c-2292-4baf-8f25-65a453b0b612" providerId="ADAL" clId="{90F2C4C2-6D5D-49C9-B70D-30873F150984}" dt="2022-04-25T21:19:34.478" v="165" actId="1076"/>
          <ac:spMkLst>
            <pc:docMk/>
            <pc:sldMk cId="3672567350" sldId="304"/>
            <ac:spMk id="26" creationId="{BE54B99A-D165-4C38-91D4-457C9E133E62}"/>
          </ac:spMkLst>
        </pc:spChg>
        <pc:spChg chg="mod">
          <ac:chgData name="Carlos Guillermo Company Torres" userId="e4906e4c-2292-4baf-8f25-65a453b0b612" providerId="ADAL" clId="{90F2C4C2-6D5D-49C9-B70D-30873F150984}" dt="2022-04-25T21:28:42.744" v="181" actId="1076"/>
          <ac:spMkLst>
            <pc:docMk/>
            <pc:sldMk cId="3672567350" sldId="304"/>
            <ac:spMk id="27" creationId="{3388F664-96DF-4651-A163-1204E9858CB5}"/>
          </ac:spMkLst>
        </pc:spChg>
        <pc:spChg chg="mod">
          <ac:chgData name="Carlos Guillermo Company Torres" userId="e4906e4c-2292-4baf-8f25-65a453b0b612" providerId="ADAL" clId="{90F2C4C2-6D5D-49C9-B70D-30873F150984}" dt="2022-04-25T21:15:50.591" v="163" actId="1076"/>
          <ac:spMkLst>
            <pc:docMk/>
            <pc:sldMk cId="3672567350" sldId="304"/>
            <ac:spMk id="28" creationId="{6687DC67-4897-4A52-84DC-0AA3E37D0EBD}"/>
          </ac:spMkLst>
        </pc:spChg>
        <pc:picChg chg="del">
          <ac:chgData name="Carlos Guillermo Company Torres" userId="e4906e4c-2292-4baf-8f25-65a453b0b612" providerId="ADAL" clId="{90F2C4C2-6D5D-49C9-B70D-30873F150984}" dt="2022-04-25T21:09:04.334" v="131" actId="478"/>
          <ac:picMkLst>
            <pc:docMk/>
            <pc:sldMk cId="3672567350" sldId="304"/>
            <ac:picMk id="3" creationId="{1114F034-769C-422C-B694-7898DF9583D6}"/>
          </ac:picMkLst>
        </pc:picChg>
        <pc:picChg chg="add mod ord">
          <ac:chgData name="Carlos Guillermo Company Torres" userId="e4906e4c-2292-4baf-8f25-65a453b0b612" providerId="ADAL" clId="{90F2C4C2-6D5D-49C9-B70D-30873F150984}" dt="2022-04-25T21:09:32.300" v="140" actId="1076"/>
          <ac:picMkLst>
            <pc:docMk/>
            <pc:sldMk cId="3672567350" sldId="304"/>
            <ac:picMk id="4" creationId="{6733D5B0-1A0E-4428-AA10-680684CA25D6}"/>
          </ac:picMkLst>
        </pc:picChg>
        <pc:cxnChg chg="mod">
          <ac:chgData name="Carlos Guillermo Company Torres" userId="e4906e4c-2292-4baf-8f25-65a453b0b612" providerId="ADAL" clId="{90F2C4C2-6D5D-49C9-B70D-30873F150984}" dt="2022-04-25T21:26:41.344" v="179" actId="14100"/>
          <ac:cxnSpMkLst>
            <pc:docMk/>
            <pc:sldMk cId="3672567350" sldId="304"/>
            <ac:cxnSpMk id="15" creationId="{A8BBA891-FE2B-47B5-B9FA-8351A761C6F9}"/>
          </ac:cxnSpMkLst>
        </pc:cxnChg>
        <pc:cxnChg chg="mod">
          <ac:chgData name="Carlos Guillermo Company Torres" userId="e4906e4c-2292-4baf-8f25-65a453b0b612" providerId="ADAL" clId="{90F2C4C2-6D5D-49C9-B70D-30873F150984}" dt="2022-04-25T21:15:34.659" v="162" actId="14100"/>
          <ac:cxnSpMkLst>
            <pc:docMk/>
            <pc:sldMk cId="3672567350" sldId="304"/>
            <ac:cxnSpMk id="23" creationId="{78810350-D608-4E1A-8DE0-C224A125582E}"/>
          </ac:cxnSpMkLst>
        </pc:cxnChg>
      </pc:sldChg>
      <pc:sldChg chg="modSp mod">
        <pc:chgData name="Carlos Guillermo Company Torres" userId="e4906e4c-2292-4baf-8f25-65a453b0b612" providerId="ADAL" clId="{90F2C4C2-6D5D-49C9-B70D-30873F150984}" dt="2022-04-25T21:58:21.997" v="403" actId="20577"/>
        <pc:sldMkLst>
          <pc:docMk/>
          <pc:sldMk cId="3200559594" sldId="305"/>
        </pc:sldMkLst>
        <pc:spChg chg="mod">
          <ac:chgData name="Carlos Guillermo Company Torres" userId="e4906e4c-2292-4baf-8f25-65a453b0b612" providerId="ADAL" clId="{90F2C4C2-6D5D-49C9-B70D-30873F150984}" dt="2022-04-25T21:58:21.997" v="403" actId="20577"/>
          <ac:spMkLst>
            <pc:docMk/>
            <pc:sldMk cId="3200559594" sldId="305"/>
            <ac:spMk id="2" creationId="{71B4EF3E-20BC-4E0B-A4D7-F59C908AF0B6}"/>
          </ac:spMkLst>
        </pc:spChg>
      </pc:sldChg>
      <pc:sldChg chg="modSp mod">
        <pc:chgData name="Carlos Guillermo Company Torres" userId="e4906e4c-2292-4baf-8f25-65a453b0b612" providerId="ADAL" clId="{90F2C4C2-6D5D-49C9-B70D-30873F150984}" dt="2022-04-25T21:02:06.570" v="107" actId="2711"/>
        <pc:sldMkLst>
          <pc:docMk/>
          <pc:sldMk cId="931398459" sldId="306"/>
        </pc:sldMkLst>
        <pc:spChg chg="mod">
          <ac:chgData name="Carlos Guillermo Company Torres" userId="e4906e4c-2292-4baf-8f25-65a453b0b612" providerId="ADAL" clId="{90F2C4C2-6D5D-49C9-B70D-30873F150984}" dt="2022-04-25T21:02:06.570" v="107" actId="2711"/>
          <ac:spMkLst>
            <pc:docMk/>
            <pc:sldMk cId="931398459" sldId="306"/>
            <ac:spMk id="2" creationId="{71B4EF3E-20BC-4E0B-A4D7-F59C908AF0B6}"/>
          </ac:spMkLst>
        </pc:spChg>
      </pc:sldChg>
      <pc:sldChg chg="addSp delSp modSp add del mod">
        <pc:chgData name="Carlos Guillermo Company Torres" userId="e4906e4c-2292-4baf-8f25-65a453b0b612" providerId="ADAL" clId="{90F2C4C2-6D5D-49C9-B70D-30873F150984}" dt="2022-04-25T21:29:57.128" v="188" actId="2696"/>
        <pc:sldMkLst>
          <pc:docMk/>
          <pc:sldMk cId="358384067" sldId="307"/>
        </pc:sldMkLst>
        <pc:spChg chg="del">
          <ac:chgData name="Carlos Guillermo Company Torres" userId="e4906e4c-2292-4baf-8f25-65a453b0b612" providerId="ADAL" clId="{90F2C4C2-6D5D-49C9-B70D-30873F150984}" dt="2022-04-25T21:29:22.175" v="183" actId="478"/>
          <ac:spMkLst>
            <pc:docMk/>
            <pc:sldMk cId="358384067" sldId="307"/>
            <ac:spMk id="2" creationId="{71B4EF3E-20BC-4E0B-A4D7-F59C908AF0B6}"/>
          </ac:spMkLst>
        </pc:spChg>
        <pc:spChg chg="add del mod">
          <ac:chgData name="Carlos Guillermo Company Torres" userId="e4906e4c-2292-4baf-8f25-65a453b0b612" providerId="ADAL" clId="{90F2C4C2-6D5D-49C9-B70D-30873F150984}" dt="2022-04-25T21:29:24.245" v="184" actId="478"/>
          <ac:spMkLst>
            <pc:docMk/>
            <pc:sldMk cId="358384067" sldId="307"/>
            <ac:spMk id="4" creationId="{0B4C2336-DD42-4192-8E26-D370D9C29493}"/>
          </ac:spMkLst>
        </pc:spChg>
      </pc:sldChg>
      <pc:sldChg chg="addSp delSp modSp add del mod">
        <pc:chgData name="Carlos Guillermo Company Torres" userId="e4906e4c-2292-4baf-8f25-65a453b0b612" providerId="ADAL" clId="{90F2C4C2-6D5D-49C9-B70D-30873F150984}" dt="2022-04-25T21:12:33.338" v="151" actId="2696"/>
        <pc:sldMkLst>
          <pc:docMk/>
          <pc:sldMk cId="3016847671" sldId="307"/>
        </pc:sldMkLst>
        <pc:spChg chg="del">
          <ac:chgData name="Carlos Guillermo Company Torres" userId="e4906e4c-2292-4baf-8f25-65a453b0b612" providerId="ADAL" clId="{90F2C4C2-6D5D-49C9-B70D-30873F150984}" dt="2022-04-25T21:11:52.178" v="145" actId="478"/>
          <ac:spMkLst>
            <pc:docMk/>
            <pc:sldMk cId="3016847671" sldId="307"/>
            <ac:spMk id="6" creationId="{2DDCEE45-35B9-473D-B6B8-59153A8CD859}"/>
          </ac:spMkLst>
        </pc:spChg>
        <pc:picChg chg="del">
          <ac:chgData name="Carlos Guillermo Company Torres" userId="e4906e4c-2292-4baf-8f25-65a453b0b612" providerId="ADAL" clId="{90F2C4C2-6D5D-49C9-B70D-30873F150984}" dt="2022-04-25T21:11:38.290" v="144" actId="478"/>
          <ac:picMkLst>
            <pc:docMk/>
            <pc:sldMk cId="3016847671" sldId="307"/>
            <ac:picMk id="3" creationId="{1114F034-769C-422C-B694-7898DF9583D6}"/>
          </ac:picMkLst>
        </pc:picChg>
        <pc:picChg chg="add del">
          <ac:chgData name="Carlos Guillermo Company Torres" userId="e4906e4c-2292-4baf-8f25-65a453b0b612" providerId="ADAL" clId="{90F2C4C2-6D5D-49C9-B70D-30873F150984}" dt="2022-04-25T21:11:54.076" v="146" actId="478"/>
          <ac:picMkLst>
            <pc:docMk/>
            <pc:sldMk cId="3016847671" sldId="307"/>
            <ac:picMk id="4" creationId="{669E9284-A96F-4F1F-AC17-CF8DAE642A25}"/>
          </ac:picMkLst>
        </pc:picChg>
        <pc:picChg chg="add del mod">
          <ac:chgData name="Carlos Guillermo Company Torres" userId="e4906e4c-2292-4baf-8f25-65a453b0b612" providerId="ADAL" clId="{90F2C4C2-6D5D-49C9-B70D-30873F150984}" dt="2022-04-25T21:12:30.674" v="150" actId="478"/>
          <ac:picMkLst>
            <pc:docMk/>
            <pc:sldMk cId="3016847671" sldId="307"/>
            <ac:picMk id="7" creationId="{6566CED6-82FF-41C9-AB33-5E5DC037BCDC}"/>
          </ac:picMkLst>
        </pc:picChg>
      </pc:sldChg>
      <pc:sldChg chg="addSp delSp modSp add mod ord">
        <pc:chgData name="Carlos Guillermo Company Torres" userId="e4906e4c-2292-4baf-8f25-65a453b0b612" providerId="ADAL" clId="{90F2C4C2-6D5D-49C9-B70D-30873F150984}" dt="2022-04-25T21:40:29.937" v="259" actId="14100"/>
        <pc:sldMkLst>
          <pc:docMk/>
          <pc:sldMk cId="687733852" sldId="308"/>
        </pc:sldMkLst>
        <pc:spChg chg="add mod">
          <ac:chgData name="Carlos Guillermo Company Torres" userId="e4906e4c-2292-4baf-8f25-65a453b0b612" providerId="ADAL" clId="{90F2C4C2-6D5D-49C9-B70D-30873F150984}" dt="2022-04-25T21:37:30.271" v="237"/>
          <ac:spMkLst>
            <pc:docMk/>
            <pc:sldMk cId="687733852" sldId="308"/>
            <ac:spMk id="2" creationId="{EABF3F28-6ADA-44A3-98F0-3C7EF132E395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6" creationId="{2DDCEE45-35B9-473D-B6B8-59153A8CD859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14" creationId="{C0117295-8534-473C-AA1E-0B27F88730DF}"/>
          </ac:spMkLst>
        </pc:spChg>
        <pc:spChg chg="del">
          <ac:chgData name="Carlos Guillermo Company Torres" userId="e4906e4c-2292-4baf-8f25-65a453b0b612" providerId="ADAL" clId="{90F2C4C2-6D5D-49C9-B70D-30873F150984}" dt="2022-04-25T21:30:04.110" v="189" actId="478"/>
          <ac:spMkLst>
            <pc:docMk/>
            <pc:sldMk cId="687733852" sldId="308"/>
            <ac:spMk id="18" creationId="{2601AFCC-F299-4867-BBF6-749908668AD8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19" creationId="{0AD21F61-7150-4E02-9C58-0CADCC04DE74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26" creationId="{BE54B99A-D165-4C38-91D4-457C9E133E62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27" creationId="{3388F664-96DF-4651-A163-1204E9858CB5}"/>
          </ac:spMkLst>
        </pc:spChg>
        <pc:spChg chg="del">
          <ac:chgData name="Carlos Guillermo Company Torres" userId="e4906e4c-2292-4baf-8f25-65a453b0b612" providerId="ADAL" clId="{90F2C4C2-6D5D-49C9-B70D-30873F150984}" dt="2022-04-25T21:30:08.802" v="190" actId="478"/>
          <ac:spMkLst>
            <pc:docMk/>
            <pc:sldMk cId="687733852" sldId="308"/>
            <ac:spMk id="28" creationId="{6687DC67-4897-4A52-84DC-0AA3E37D0EBD}"/>
          </ac:spMkLst>
        </pc:spChg>
        <pc:picChg chg="del">
          <ac:chgData name="Carlos Guillermo Company Torres" userId="e4906e4c-2292-4baf-8f25-65a453b0b612" providerId="ADAL" clId="{90F2C4C2-6D5D-49C9-B70D-30873F150984}" dt="2022-04-25T21:30:09.927" v="191" actId="478"/>
          <ac:picMkLst>
            <pc:docMk/>
            <pc:sldMk cId="687733852" sldId="308"/>
            <ac:picMk id="4" creationId="{6733D5B0-1A0E-4428-AA10-680684CA25D6}"/>
          </ac:picMkLst>
        </pc:picChg>
        <pc:picChg chg="add mod">
          <ac:chgData name="Carlos Guillermo Company Torres" userId="e4906e4c-2292-4baf-8f25-65a453b0b612" providerId="ADAL" clId="{90F2C4C2-6D5D-49C9-B70D-30873F150984}" dt="2022-04-25T21:40:29.937" v="259" actId="14100"/>
          <ac:picMkLst>
            <pc:docMk/>
            <pc:sldMk cId="687733852" sldId="308"/>
            <ac:picMk id="5" creationId="{2152FE55-19FC-4ECC-A4F6-524506951359}"/>
          </ac:picMkLst>
        </pc:picChg>
        <pc:cxnChg chg="del">
          <ac:chgData name="Carlos Guillermo Company Torres" userId="e4906e4c-2292-4baf-8f25-65a453b0b612" providerId="ADAL" clId="{90F2C4C2-6D5D-49C9-B70D-30873F150984}" dt="2022-04-25T21:30:08.802" v="190" actId="478"/>
          <ac:cxnSpMkLst>
            <pc:docMk/>
            <pc:sldMk cId="687733852" sldId="308"/>
            <ac:cxnSpMk id="15" creationId="{A8BBA891-FE2B-47B5-B9FA-8351A761C6F9}"/>
          </ac:cxnSpMkLst>
        </pc:cxnChg>
        <pc:cxnChg chg="del mod">
          <ac:chgData name="Carlos Guillermo Company Torres" userId="e4906e4c-2292-4baf-8f25-65a453b0b612" providerId="ADAL" clId="{90F2C4C2-6D5D-49C9-B70D-30873F150984}" dt="2022-04-25T21:30:08.802" v="190" actId="478"/>
          <ac:cxnSpMkLst>
            <pc:docMk/>
            <pc:sldMk cId="687733852" sldId="308"/>
            <ac:cxnSpMk id="23" creationId="{78810350-D608-4E1A-8DE0-C224A125582E}"/>
          </ac:cxnSpMkLst>
        </pc:cxnChg>
      </pc:sldChg>
      <pc:sldChg chg="addSp delSp modSp add mod">
        <pc:chgData name="Carlos Guillermo Company Torres" userId="e4906e4c-2292-4baf-8f25-65a453b0b612" providerId="ADAL" clId="{90F2C4C2-6D5D-49C9-B70D-30873F150984}" dt="2022-04-25T21:41:45.184" v="267" actId="1076"/>
        <pc:sldMkLst>
          <pc:docMk/>
          <pc:sldMk cId="1431323817" sldId="309"/>
        </pc:sldMkLst>
        <pc:spChg chg="mod">
          <ac:chgData name="Carlos Guillermo Company Torres" userId="e4906e4c-2292-4baf-8f25-65a453b0b612" providerId="ADAL" clId="{90F2C4C2-6D5D-49C9-B70D-30873F150984}" dt="2022-04-25T21:38:29.389" v="251"/>
          <ac:spMkLst>
            <pc:docMk/>
            <pc:sldMk cId="1431323817" sldId="309"/>
            <ac:spMk id="2" creationId="{EABF3F28-6ADA-44A3-98F0-3C7EF132E395}"/>
          </ac:spMkLst>
        </pc:spChg>
        <pc:picChg chg="add del mod">
          <ac:chgData name="Carlos Guillermo Company Torres" userId="e4906e4c-2292-4baf-8f25-65a453b0b612" providerId="ADAL" clId="{90F2C4C2-6D5D-49C9-B70D-30873F150984}" dt="2022-04-25T21:39:53.408" v="256" actId="478"/>
          <ac:picMkLst>
            <pc:docMk/>
            <pc:sldMk cId="1431323817" sldId="309"/>
            <ac:picMk id="4" creationId="{CBA6182B-8549-4146-A047-BF7B84EB3293}"/>
          </ac:picMkLst>
        </pc:picChg>
        <pc:picChg chg="del">
          <ac:chgData name="Carlos Guillermo Company Torres" userId="e4906e4c-2292-4baf-8f25-65a453b0b612" providerId="ADAL" clId="{90F2C4C2-6D5D-49C9-B70D-30873F150984}" dt="2022-04-25T21:34:53.608" v="224" actId="478"/>
          <ac:picMkLst>
            <pc:docMk/>
            <pc:sldMk cId="1431323817" sldId="309"/>
            <ac:picMk id="5" creationId="{2152FE55-19FC-4ECC-A4F6-524506951359}"/>
          </ac:picMkLst>
        </pc:picChg>
        <pc:picChg chg="mod">
          <ac:chgData name="Carlos Guillermo Company Torres" userId="e4906e4c-2292-4baf-8f25-65a453b0b612" providerId="ADAL" clId="{90F2C4C2-6D5D-49C9-B70D-30873F150984}" dt="2022-04-25T21:41:41.598" v="265" actId="1076"/>
          <ac:picMkLst>
            <pc:docMk/>
            <pc:sldMk cId="1431323817" sldId="309"/>
            <ac:picMk id="6" creationId="{B65B965C-FDBD-448C-BB5A-AB9D518B142F}"/>
          </ac:picMkLst>
        </pc:picChg>
        <pc:picChg chg="mod modCrop">
          <ac:chgData name="Carlos Guillermo Company Torres" userId="e4906e4c-2292-4baf-8f25-65a453b0b612" providerId="ADAL" clId="{90F2C4C2-6D5D-49C9-B70D-30873F150984}" dt="2022-04-25T21:41:45.184" v="267" actId="1076"/>
          <ac:picMkLst>
            <pc:docMk/>
            <pc:sldMk cId="1431323817" sldId="309"/>
            <ac:picMk id="8" creationId="{9C21D408-3B64-4C77-90B0-42AB52D2704D}"/>
          </ac:picMkLst>
        </pc:picChg>
      </pc:sldChg>
      <pc:sldChg chg="addSp delSp modSp add mod ord">
        <pc:chgData name="Carlos Guillermo Company Torres" userId="e4906e4c-2292-4baf-8f25-65a453b0b612" providerId="ADAL" clId="{90F2C4C2-6D5D-49C9-B70D-30873F150984}" dt="2022-04-25T21:51:01.193" v="336" actId="1076"/>
        <pc:sldMkLst>
          <pc:docMk/>
          <pc:sldMk cId="3064693630" sldId="310"/>
        </pc:sldMkLst>
        <pc:spChg chg="mod">
          <ac:chgData name="Carlos Guillermo Company Torres" userId="e4906e4c-2292-4baf-8f25-65a453b0b612" providerId="ADAL" clId="{90F2C4C2-6D5D-49C9-B70D-30873F150984}" dt="2022-04-25T21:42:55.027" v="279"/>
          <ac:spMkLst>
            <pc:docMk/>
            <pc:sldMk cId="3064693630" sldId="310"/>
            <ac:spMk id="2" creationId="{EABF3F28-6ADA-44A3-98F0-3C7EF132E395}"/>
          </ac:spMkLst>
        </pc:spChg>
        <pc:picChg chg="add mod">
          <ac:chgData name="Carlos Guillermo Company Torres" userId="e4906e4c-2292-4baf-8f25-65a453b0b612" providerId="ADAL" clId="{90F2C4C2-6D5D-49C9-B70D-30873F150984}" dt="2022-04-25T21:49:55.265" v="329" actId="14100"/>
          <ac:picMkLst>
            <pc:docMk/>
            <pc:sldMk cId="3064693630" sldId="310"/>
            <ac:picMk id="4" creationId="{AB1F04E1-F093-41F2-B621-35F4691859CA}"/>
          </ac:picMkLst>
        </pc:picChg>
        <pc:picChg chg="del mod">
          <ac:chgData name="Carlos Guillermo Company Torres" userId="e4906e4c-2292-4baf-8f25-65a453b0b612" providerId="ADAL" clId="{90F2C4C2-6D5D-49C9-B70D-30873F150984}" dt="2022-04-25T21:43:49.145" v="282" actId="478"/>
          <ac:picMkLst>
            <pc:docMk/>
            <pc:sldMk cId="3064693630" sldId="310"/>
            <ac:picMk id="6" creationId="{B65B965C-FDBD-448C-BB5A-AB9D518B142F}"/>
          </ac:picMkLst>
        </pc:picChg>
        <pc:picChg chg="add del">
          <ac:chgData name="Carlos Guillermo Company Torres" userId="e4906e4c-2292-4baf-8f25-65a453b0b612" providerId="ADAL" clId="{90F2C4C2-6D5D-49C9-B70D-30873F150984}" dt="2022-04-25T21:44:39.918" v="289" actId="478"/>
          <ac:picMkLst>
            <pc:docMk/>
            <pc:sldMk cId="3064693630" sldId="310"/>
            <ac:picMk id="7" creationId="{6976E6E3-A5F2-4B4B-94B5-EAC5088C3D45}"/>
          </ac:picMkLst>
        </pc:picChg>
        <pc:picChg chg="del">
          <ac:chgData name="Carlos Guillermo Company Torres" userId="e4906e4c-2292-4baf-8f25-65a453b0b612" providerId="ADAL" clId="{90F2C4C2-6D5D-49C9-B70D-30873F150984}" dt="2022-04-25T21:43:47.677" v="281" actId="478"/>
          <ac:picMkLst>
            <pc:docMk/>
            <pc:sldMk cId="3064693630" sldId="310"/>
            <ac:picMk id="8" creationId="{9C21D408-3B64-4C77-90B0-42AB52D2704D}"/>
          </ac:picMkLst>
        </pc:picChg>
        <pc:picChg chg="add mod">
          <ac:chgData name="Carlos Guillermo Company Torres" userId="e4906e4c-2292-4baf-8f25-65a453b0b612" providerId="ADAL" clId="{90F2C4C2-6D5D-49C9-B70D-30873F150984}" dt="2022-04-25T21:49:48.036" v="327" actId="1076"/>
          <ac:picMkLst>
            <pc:docMk/>
            <pc:sldMk cId="3064693630" sldId="310"/>
            <ac:picMk id="10" creationId="{0D05AD56-C805-49A2-9DCD-283AC6136E9F}"/>
          </ac:picMkLst>
        </pc:picChg>
        <pc:picChg chg="add mod">
          <ac:chgData name="Carlos Guillermo Company Torres" userId="e4906e4c-2292-4baf-8f25-65a453b0b612" providerId="ADAL" clId="{90F2C4C2-6D5D-49C9-B70D-30873F150984}" dt="2022-04-25T21:49:48.036" v="327" actId="1076"/>
          <ac:picMkLst>
            <pc:docMk/>
            <pc:sldMk cId="3064693630" sldId="310"/>
            <ac:picMk id="12" creationId="{1CAC7655-FBDC-460E-A06C-BF0BE929FA7D}"/>
          </ac:picMkLst>
        </pc:picChg>
        <pc:picChg chg="add del mod">
          <ac:chgData name="Carlos Guillermo Company Torres" userId="e4906e4c-2292-4baf-8f25-65a453b0b612" providerId="ADAL" clId="{90F2C4C2-6D5D-49C9-B70D-30873F150984}" dt="2022-04-25T21:50:29.892" v="332" actId="478"/>
          <ac:picMkLst>
            <pc:docMk/>
            <pc:sldMk cId="3064693630" sldId="310"/>
            <ac:picMk id="14" creationId="{90688698-20C1-4663-9DAE-89BA53CCA4C4}"/>
          </ac:picMkLst>
        </pc:picChg>
        <pc:picChg chg="add mod">
          <ac:chgData name="Carlos Guillermo Company Torres" userId="e4906e4c-2292-4baf-8f25-65a453b0b612" providerId="ADAL" clId="{90F2C4C2-6D5D-49C9-B70D-30873F150984}" dt="2022-04-25T21:51:01.193" v="336" actId="1076"/>
          <ac:picMkLst>
            <pc:docMk/>
            <pc:sldMk cId="3064693630" sldId="310"/>
            <ac:picMk id="16" creationId="{2BD2A682-2748-48AA-82BF-72764607C576}"/>
          </ac:picMkLst>
        </pc:picChg>
      </pc:sldChg>
      <pc:sldChg chg="addSp delSp modSp add mod ord">
        <pc:chgData name="Carlos Guillermo Company Torres" userId="e4906e4c-2292-4baf-8f25-65a453b0b612" providerId="ADAL" clId="{90F2C4C2-6D5D-49C9-B70D-30873F150984}" dt="2022-04-25T21:55:49.228" v="370" actId="1076"/>
        <pc:sldMkLst>
          <pc:docMk/>
          <pc:sldMk cId="441011686" sldId="312"/>
        </pc:sldMkLst>
        <pc:spChg chg="mod">
          <ac:chgData name="Carlos Guillermo Company Torres" userId="e4906e4c-2292-4baf-8f25-65a453b0b612" providerId="ADAL" clId="{90F2C4C2-6D5D-49C9-B70D-30873F150984}" dt="2022-04-25T21:52:34.455" v="344"/>
          <ac:spMkLst>
            <pc:docMk/>
            <pc:sldMk cId="441011686" sldId="312"/>
            <ac:spMk id="2" creationId="{EABF3F28-6ADA-44A3-98F0-3C7EF132E395}"/>
          </ac:spMkLst>
        </pc:spChg>
        <pc:picChg chg="del">
          <ac:chgData name="Carlos Guillermo Company Torres" userId="e4906e4c-2292-4baf-8f25-65a453b0b612" providerId="ADAL" clId="{90F2C4C2-6D5D-49C9-B70D-30873F150984}" dt="2022-04-25T21:53:42.961" v="346" actId="478"/>
          <ac:picMkLst>
            <pc:docMk/>
            <pc:sldMk cId="441011686" sldId="312"/>
            <ac:picMk id="4" creationId="{AB1F04E1-F093-41F2-B621-35F4691859CA}"/>
          </ac:picMkLst>
        </pc:picChg>
        <pc:picChg chg="add mod">
          <ac:chgData name="Carlos Guillermo Company Torres" userId="e4906e4c-2292-4baf-8f25-65a453b0b612" providerId="ADAL" clId="{90F2C4C2-6D5D-49C9-B70D-30873F150984}" dt="2022-04-25T21:55:49.228" v="370" actId="1076"/>
          <ac:picMkLst>
            <pc:docMk/>
            <pc:sldMk cId="441011686" sldId="312"/>
            <ac:picMk id="5" creationId="{D8357DCA-44A6-45AF-8233-AFF163FE9854}"/>
          </ac:picMkLst>
        </pc:picChg>
        <pc:picChg chg="add mod">
          <ac:chgData name="Carlos Guillermo Company Torres" userId="e4906e4c-2292-4baf-8f25-65a453b0b612" providerId="ADAL" clId="{90F2C4C2-6D5D-49C9-B70D-30873F150984}" dt="2022-04-25T21:55:49.228" v="370" actId="1076"/>
          <ac:picMkLst>
            <pc:docMk/>
            <pc:sldMk cId="441011686" sldId="312"/>
            <ac:picMk id="7" creationId="{CF39515E-456A-4732-BE96-D96431DFDFD8}"/>
          </ac:picMkLst>
        </pc:picChg>
        <pc:picChg chg="add mod">
          <ac:chgData name="Carlos Guillermo Company Torres" userId="e4906e4c-2292-4baf-8f25-65a453b0b612" providerId="ADAL" clId="{90F2C4C2-6D5D-49C9-B70D-30873F150984}" dt="2022-04-25T21:55:49.228" v="370" actId="1076"/>
          <ac:picMkLst>
            <pc:docMk/>
            <pc:sldMk cId="441011686" sldId="312"/>
            <ac:picMk id="9" creationId="{30A32759-C720-4036-8A05-39DB1AEC8572}"/>
          </ac:picMkLst>
        </pc:picChg>
        <pc:picChg chg="del">
          <ac:chgData name="Carlos Guillermo Company Torres" userId="e4906e4c-2292-4baf-8f25-65a453b0b612" providerId="ADAL" clId="{90F2C4C2-6D5D-49C9-B70D-30873F150984}" dt="2022-04-25T21:53:42.536" v="345" actId="478"/>
          <ac:picMkLst>
            <pc:docMk/>
            <pc:sldMk cId="441011686" sldId="312"/>
            <ac:picMk id="10" creationId="{0D05AD56-C805-49A2-9DCD-283AC6136E9F}"/>
          </ac:picMkLst>
        </pc:picChg>
        <pc:picChg chg="del">
          <ac:chgData name="Carlos Guillermo Company Torres" userId="e4906e4c-2292-4baf-8f25-65a453b0b612" providerId="ADAL" clId="{90F2C4C2-6D5D-49C9-B70D-30873F150984}" dt="2022-04-25T21:53:43.349" v="347" actId="478"/>
          <ac:picMkLst>
            <pc:docMk/>
            <pc:sldMk cId="441011686" sldId="312"/>
            <ac:picMk id="12" creationId="{1CAC7655-FBDC-460E-A06C-BF0BE929FA7D}"/>
          </ac:picMkLst>
        </pc:picChg>
        <pc:picChg chg="del">
          <ac:chgData name="Carlos Guillermo Company Torres" userId="e4906e4c-2292-4baf-8f25-65a453b0b612" providerId="ADAL" clId="{90F2C4C2-6D5D-49C9-B70D-30873F150984}" dt="2022-04-25T21:53:43.800" v="348" actId="478"/>
          <ac:picMkLst>
            <pc:docMk/>
            <pc:sldMk cId="441011686" sldId="312"/>
            <ac:picMk id="16" creationId="{2BD2A682-2748-48AA-82BF-72764607C576}"/>
          </ac:picMkLst>
        </pc:picChg>
      </pc:sldChg>
      <pc:sldChg chg="addSp delSp modSp new del mod">
        <pc:chgData name="Carlos Guillermo Company Torres" userId="e4906e4c-2292-4baf-8f25-65a453b0b612" providerId="ADAL" clId="{90F2C4C2-6D5D-49C9-B70D-30873F150984}" dt="2022-04-25T21:47:58.530" v="316" actId="2696"/>
        <pc:sldMkLst>
          <pc:docMk/>
          <pc:sldMk cId="1169294606" sldId="312"/>
        </pc:sldMkLst>
        <pc:spChg chg="del">
          <ac:chgData name="Carlos Guillermo Company Torres" userId="e4906e4c-2292-4baf-8f25-65a453b0b612" providerId="ADAL" clId="{90F2C4C2-6D5D-49C9-B70D-30873F150984}" dt="2022-04-25T21:46:13.704" v="299" actId="478"/>
          <ac:spMkLst>
            <pc:docMk/>
            <pc:sldMk cId="1169294606" sldId="312"/>
            <ac:spMk id="2" creationId="{072A02DB-59E1-44D6-9A15-E727D8D2257E}"/>
          </ac:spMkLst>
        </pc:spChg>
        <pc:spChg chg="del">
          <ac:chgData name="Carlos Guillermo Company Torres" userId="e4906e4c-2292-4baf-8f25-65a453b0b612" providerId="ADAL" clId="{90F2C4C2-6D5D-49C9-B70D-30873F150984}" dt="2022-04-25T21:46:13.027" v="298" actId="478"/>
          <ac:spMkLst>
            <pc:docMk/>
            <pc:sldMk cId="1169294606" sldId="312"/>
            <ac:spMk id="3" creationId="{4E622C9A-7D9A-4429-B2A1-64374F49EA3D}"/>
          </ac:spMkLst>
        </pc:spChg>
        <pc:picChg chg="add mod">
          <ac:chgData name="Carlos Guillermo Company Torres" userId="e4906e4c-2292-4baf-8f25-65a453b0b612" providerId="ADAL" clId="{90F2C4C2-6D5D-49C9-B70D-30873F150984}" dt="2022-04-25T21:46:29.634" v="303" actId="1076"/>
          <ac:picMkLst>
            <pc:docMk/>
            <pc:sldMk cId="1169294606" sldId="312"/>
            <ac:picMk id="5" creationId="{B52A959B-5E06-4C5C-AFD0-5DC4BD806922}"/>
          </ac:picMkLst>
        </pc:picChg>
      </pc:sldChg>
      <pc:sldChg chg="addSp delSp modSp add mod ord">
        <pc:chgData name="Carlos Guillermo Company Torres" userId="e4906e4c-2292-4baf-8f25-65a453b0b612" providerId="ADAL" clId="{90F2C4C2-6D5D-49C9-B70D-30873F150984}" dt="2022-04-25T22:01:57.498" v="441" actId="1076"/>
        <pc:sldMkLst>
          <pc:docMk/>
          <pc:sldMk cId="454310458" sldId="313"/>
        </pc:sldMkLst>
        <pc:spChg chg="mod">
          <ac:chgData name="Carlos Guillermo Company Torres" userId="e4906e4c-2292-4baf-8f25-65a453b0b612" providerId="ADAL" clId="{90F2C4C2-6D5D-49C9-B70D-30873F150984}" dt="2022-04-25T21:58:30.786" v="425" actId="20577"/>
          <ac:spMkLst>
            <pc:docMk/>
            <pc:sldMk cId="454310458" sldId="313"/>
            <ac:spMk id="2" creationId="{EABF3F28-6ADA-44A3-98F0-3C7EF132E395}"/>
          </ac:spMkLst>
        </pc:spChg>
        <pc:picChg chg="add mod">
          <ac:chgData name="Carlos Guillermo Company Torres" userId="e4906e4c-2292-4baf-8f25-65a453b0b612" providerId="ADAL" clId="{90F2C4C2-6D5D-49C9-B70D-30873F150984}" dt="2022-04-25T22:01:18.504" v="437" actId="1076"/>
          <ac:picMkLst>
            <pc:docMk/>
            <pc:sldMk cId="454310458" sldId="313"/>
            <ac:picMk id="4" creationId="{D8B499F1-6E00-4BA5-8A97-C1ABCD4EEB33}"/>
          </ac:picMkLst>
        </pc:picChg>
        <pc:picChg chg="del">
          <ac:chgData name="Carlos Guillermo Company Torres" userId="e4906e4c-2292-4baf-8f25-65a453b0b612" providerId="ADAL" clId="{90F2C4C2-6D5D-49C9-B70D-30873F150984}" dt="2022-04-25T22:00:15.936" v="427" actId="478"/>
          <ac:picMkLst>
            <pc:docMk/>
            <pc:sldMk cId="454310458" sldId="313"/>
            <ac:picMk id="5" creationId="{D8357DCA-44A6-45AF-8233-AFF163FE9854}"/>
          </ac:picMkLst>
        </pc:picChg>
        <pc:picChg chg="del">
          <ac:chgData name="Carlos Guillermo Company Torres" userId="e4906e4c-2292-4baf-8f25-65a453b0b612" providerId="ADAL" clId="{90F2C4C2-6D5D-49C9-B70D-30873F150984}" dt="2022-04-25T22:00:15.216" v="426" actId="478"/>
          <ac:picMkLst>
            <pc:docMk/>
            <pc:sldMk cId="454310458" sldId="313"/>
            <ac:picMk id="7" creationId="{CF39515E-456A-4732-BE96-D96431DFDFD8}"/>
          </ac:picMkLst>
        </pc:picChg>
        <pc:picChg chg="add mod">
          <ac:chgData name="Carlos Guillermo Company Torres" userId="e4906e4c-2292-4baf-8f25-65a453b0b612" providerId="ADAL" clId="{90F2C4C2-6D5D-49C9-B70D-30873F150984}" dt="2022-04-25T22:01:12.224" v="436" actId="1076"/>
          <ac:picMkLst>
            <pc:docMk/>
            <pc:sldMk cId="454310458" sldId="313"/>
            <ac:picMk id="8" creationId="{9E1A9C97-A029-4375-A853-C2272D2F8C34}"/>
          </ac:picMkLst>
        </pc:picChg>
        <pc:picChg chg="del">
          <ac:chgData name="Carlos Guillermo Company Torres" userId="e4906e4c-2292-4baf-8f25-65a453b0b612" providerId="ADAL" clId="{90F2C4C2-6D5D-49C9-B70D-30873F150984}" dt="2022-04-25T22:00:16.415" v="428" actId="478"/>
          <ac:picMkLst>
            <pc:docMk/>
            <pc:sldMk cId="454310458" sldId="313"/>
            <ac:picMk id="9" creationId="{30A32759-C720-4036-8A05-39DB1AEC8572}"/>
          </ac:picMkLst>
        </pc:picChg>
        <pc:picChg chg="add mod">
          <ac:chgData name="Carlos Guillermo Company Torres" userId="e4906e4c-2292-4baf-8f25-65a453b0b612" providerId="ADAL" clId="{90F2C4C2-6D5D-49C9-B70D-30873F150984}" dt="2022-04-25T22:01:57.498" v="441" actId="1076"/>
          <ac:picMkLst>
            <pc:docMk/>
            <pc:sldMk cId="454310458" sldId="313"/>
            <ac:picMk id="11" creationId="{342B18D9-B8C7-4980-8DBA-6532A4FA5A9A}"/>
          </ac:picMkLst>
        </pc:picChg>
      </pc:sldChg>
      <pc:sldChg chg="addSp delSp modSp del mod">
        <pc:chgData name="Carlos Guillermo Company Torres" userId="e4906e4c-2292-4baf-8f25-65a453b0b612" providerId="ADAL" clId="{90F2C4C2-6D5D-49C9-B70D-30873F150984}" dt="2022-04-25T21:48:58.793" v="321" actId="2696"/>
        <pc:sldMkLst>
          <pc:docMk/>
          <pc:sldMk cId="551187804" sldId="313"/>
        </pc:sldMkLst>
        <pc:spChg chg="mod">
          <ac:chgData name="Carlos Guillermo Company Torres" userId="e4906e4c-2292-4baf-8f25-65a453b0b612" providerId="ADAL" clId="{90F2C4C2-6D5D-49C9-B70D-30873F150984}" dt="2022-04-25T21:47:07.447" v="308"/>
          <ac:spMkLst>
            <pc:docMk/>
            <pc:sldMk cId="551187804" sldId="313"/>
            <ac:spMk id="2" creationId="{EABF3F28-6ADA-44A3-98F0-3C7EF132E395}"/>
          </ac:spMkLst>
        </pc:spChg>
        <pc:picChg chg="del">
          <ac:chgData name="Carlos Guillermo Company Torres" userId="e4906e4c-2292-4baf-8f25-65a453b0b612" providerId="ADAL" clId="{90F2C4C2-6D5D-49C9-B70D-30873F150984}" dt="2022-04-25T21:46:51.052" v="306" actId="478"/>
          <ac:picMkLst>
            <pc:docMk/>
            <pc:sldMk cId="551187804" sldId="313"/>
            <ac:picMk id="6" creationId="{B65B965C-FDBD-448C-BB5A-AB9D518B142F}"/>
          </ac:picMkLst>
        </pc:picChg>
        <pc:picChg chg="add mod">
          <ac:chgData name="Carlos Guillermo Company Torres" userId="e4906e4c-2292-4baf-8f25-65a453b0b612" providerId="ADAL" clId="{90F2C4C2-6D5D-49C9-B70D-30873F150984}" dt="2022-04-25T21:48:43.676" v="320"/>
          <ac:picMkLst>
            <pc:docMk/>
            <pc:sldMk cId="551187804" sldId="313"/>
            <ac:picMk id="7" creationId="{B663DF2B-809D-4BCA-83A4-9E40C8BB2666}"/>
          </ac:picMkLst>
        </pc:picChg>
        <pc:picChg chg="del mod">
          <ac:chgData name="Carlos Guillermo Company Torres" userId="e4906e4c-2292-4baf-8f25-65a453b0b612" providerId="ADAL" clId="{90F2C4C2-6D5D-49C9-B70D-30873F150984}" dt="2022-04-25T21:46:50.561" v="305" actId="478"/>
          <ac:picMkLst>
            <pc:docMk/>
            <pc:sldMk cId="551187804" sldId="313"/>
            <ac:picMk id="8" creationId="{9C21D408-3B64-4C77-90B0-42AB52D2704D}"/>
          </ac:picMkLst>
        </pc:picChg>
      </pc:sldChg>
      <pc:sldChg chg="addSp delSp modSp mod">
        <pc:chgData name="Carlos Guillermo Company Torres" userId="e4906e4c-2292-4baf-8f25-65a453b0b612" providerId="ADAL" clId="{90F2C4C2-6D5D-49C9-B70D-30873F150984}" dt="2022-04-25T22:26:21.786" v="664" actId="1076"/>
        <pc:sldMkLst>
          <pc:docMk/>
          <pc:sldMk cId="3939316252" sldId="314"/>
        </pc:sldMkLst>
        <pc:picChg chg="mod">
          <ac:chgData name="Carlos Guillermo Company Torres" userId="e4906e4c-2292-4baf-8f25-65a453b0b612" providerId="ADAL" clId="{90F2C4C2-6D5D-49C9-B70D-30873F150984}" dt="2022-04-25T22:26:12.330" v="661" actId="1076"/>
          <ac:picMkLst>
            <pc:docMk/>
            <pc:sldMk cId="3939316252" sldId="314"/>
            <ac:picMk id="4" creationId="{3E1CF7DB-EC57-41C7-A096-2CAD09124751}"/>
          </ac:picMkLst>
        </pc:picChg>
        <pc:picChg chg="add del">
          <ac:chgData name="Carlos Guillermo Company Torres" userId="e4906e4c-2292-4baf-8f25-65a453b0b612" providerId="ADAL" clId="{90F2C4C2-6D5D-49C9-B70D-30873F150984}" dt="2022-04-25T22:25:20.689" v="651" actId="478"/>
          <ac:picMkLst>
            <pc:docMk/>
            <pc:sldMk cId="3939316252" sldId="314"/>
            <ac:picMk id="6" creationId="{2FD43C8E-2C48-4061-A31D-49A15C4F995F}"/>
          </ac:picMkLst>
        </pc:picChg>
        <pc:picChg chg="add mod">
          <ac:chgData name="Carlos Guillermo Company Torres" userId="e4906e4c-2292-4baf-8f25-65a453b0b612" providerId="ADAL" clId="{90F2C4C2-6D5D-49C9-B70D-30873F150984}" dt="2022-04-25T22:26:21.786" v="664" actId="1076"/>
          <ac:picMkLst>
            <pc:docMk/>
            <pc:sldMk cId="3939316252" sldId="314"/>
            <ac:picMk id="10" creationId="{9CAF3B5E-AE1D-4F4D-87F1-FAE5A0931136}"/>
          </ac:picMkLst>
        </pc:picChg>
      </pc:sldChg>
      <pc:sldChg chg="modSp add mod ord">
        <pc:chgData name="Carlos Guillermo Company Torres" userId="e4906e4c-2292-4baf-8f25-65a453b0b612" providerId="ADAL" clId="{90F2C4C2-6D5D-49C9-B70D-30873F150984}" dt="2022-04-25T22:15:35.914" v="648" actId="20577"/>
        <pc:sldMkLst>
          <pc:docMk/>
          <pc:sldMk cId="3010698409" sldId="315"/>
        </pc:sldMkLst>
        <pc:spChg chg="mod">
          <ac:chgData name="Carlos Guillermo Company Torres" userId="e4906e4c-2292-4baf-8f25-65a453b0b612" providerId="ADAL" clId="{90F2C4C2-6D5D-49C9-B70D-30873F150984}" dt="2022-04-25T22:15:35.914" v="648" actId="20577"/>
          <ac:spMkLst>
            <pc:docMk/>
            <pc:sldMk cId="3010698409" sldId="315"/>
            <ac:spMk id="2" creationId="{EABF3F28-6ADA-44A3-98F0-3C7EF132E395}"/>
          </ac:spMkLst>
        </pc:spChg>
      </pc:sldChg>
      <pc:sldChg chg="add del">
        <pc:chgData name="Carlos Guillermo Company Torres" userId="e4906e4c-2292-4baf-8f25-65a453b0b612" providerId="ADAL" clId="{90F2C4C2-6D5D-49C9-B70D-30873F150984}" dt="2022-04-25T22:04:49.017" v="477" actId="2696"/>
        <pc:sldMkLst>
          <pc:docMk/>
          <pc:sldMk cId="4198037870" sldId="315"/>
        </pc:sldMkLst>
      </pc:sldChg>
      <pc:sldChg chg="addSp delSp modSp add mod ord">
        <pc:chgData name="Carlos Guillermo Company Torres" userId="e4906e4c-2292-4baf-8f25-65a453b0b612" providerId="ADAL" clId="{90F2C4C2-6D5D-49C9-B70D-30873F150984}" dt="2022-04-25T22:13:48.316" v="617" actId="1076"/>
        <pc:sldMkLst>
          <pc:docMk/>
          <pc:sldMk cId="268909668" sldId="316"/>
        </pc:sldMkLst>
        <pc:spChg chg="mod">
          <ac:chgData name="Carlos Guillermo Company Torres" userId="e4906e4c-2292-4baf-8f25-65a453b0b612" providerId="ADAL" clId="{90F2C4C2-6D5D-49C9-B70D-30873F150984}" dt="2022-04-25T22:10:15.838" v="584" actId="20577"/>
          <ac:spMkLst>
            <pc:docMk/>
            <pc:sldMk cId="268909668" sldId="316"/>
            <ac:spMk id="2" creationId="{EABF3F28-6ADA-44A3-98F0-3C7EF132E395}"/>
          </ac:spMkLst>
        </pc:spChg>
        <pc:spChg chg="add mod">
          <ac:chgData name="Carlos Guillermo Company Torres" userId="e4906e4c-2292-4baf-8f25-65a453b0b612" providerId="ADAL" clId="{90F2C4C2-6D5D-49C9-B70D-30873F150984}" dt="2022-04-25T22:13:48.316" v="617" actId="1076"/>
          <ac:spMkLst>
            <pc:docMk/>
            <pc:sldMk cId="268909668" sldId="316"/>
            <ac:spMk id="8" creationId="{141B300F-8366-4930-8919-EF332BEE82FD}"/>
          </ac:spMkLst>
        </pc:spChg>
        <pc:spChg chg="add mod">
          <ac:chgData name="Carlos Guillermo Company Torres" userId="e4906e4c-2292-4baf-8f25-65a453b0b612" providerId="ADAL" clId="{90F2C4C2-6D5D-49C9-B70D-30873F150984}" dt="2022-04-25T22:13:45.798" v="616" actId="1076"/>
          <ac:spMkLst>
            <pc:docMk/>
            <pc:sldMk cId="268909668" sldId="316"/>
            <ac:spMk id="9" creationId="{7D0FA338-03A4-4AE0-9749-76629A0BF709}"/>
          </ac:spMkLst>
        </pc:spChg>
        <pc:picChg chg="add del mod">
          <ac:chgData name="Carlos Guillermo Company Torres" userId="e4906e4c-2292-4baf-8f25-65a453b0b612" providerId="ADAL" clId="{90F2C4C2-6D5D-49C9-B70D-30873F150984}" dt="2022-04-25T22:12:29.393" v="592" actId="478"/>
          <ac:picMkLst>
            <pc:docMk/>
            <pc:sldMk cId="268909668" sldId="316"/>
            <ac:picMk id="4" creationId="{E7F70AF1-AD10-4EEA-B7EE-65C9192ACAC0}"/>
          </ac:picMkLst>
        </pc:picChg>
        <pc:picChg chg="add del mod">
          <ac:chgData name="Carlos Guillermo Company Torres" userId="e4906e4c-2292-4baf-8f25-65a453b0b612" providerId="ADAL" clId="{90F2C4C2-6D5D-49C9-B70D-30873F150984}" dt="2022-04-25T22:12:29.885" v="593" actId="478"/>
          <ac:picMkLst>
            <pc:docMk/>
            <pc:sldMk cId="268909668" sldId="316"/>
            <ac:picMk id="5" creationId="{3DBC04DB-1A74-4BD4-9FCE-1556322F8949}"/>
          </ac:picMkLst>
        </pc:picChg>
        <pc:picChg chg="add mod">
          <ac:chgData name="Carlos Guillermo Company Torres" userId="e4906e4c-2292-4baf-8f25-65a453b0b612" providerId="ADAL" clId="{90F2C4C2-6D5D-49C9-B70D-30873F150984}" dt="2022-04-25T22:13:37.934" v="614" actId="1076"/>
          <ac:picMkLst>
            <pc:docMk/>
            <pc:sldMk cId="268909668" sldId="316"/>
            <ac:picMk id="7" creationId="{9C72801F-E8C7-4821-BAB2-5B4F21879BC4}"/>
          </ac:picMkLst>
        </pc:picChg>
      </pc:sldChg>
      <pc:sldChg chg="modSp add mod">
        <pc:chgData name="Carlos Guillermo Company Torres" userId="e4906e4c-2292-4baf-8f25-65a453b0b612" providerId="ADAL" clId="{90F2C4C2-6D5D-49C9-B70D-30873F150984}" dt="2022-04-25T22:14:58.220" v="623" actId="1076"/>
        <pc:sldMkLst>
          <pc:docMk/>
          <pc:sldMk cId="1750908073" sldId="317"/>
        </pc:sldMkLst>
        <pc:picChg chg="mod">
          <ac:chgData name="Carlos Guillermo Company Torres" userId="e4906e4c-2292-4baf-8f25-65a453b0b612" providerId="ADAL" clId="{90F2C4C2-6D5D-49C9-B70D-30873F150984}" dt="2022-04-25T22:14:58.220" v="623" actId="1076"/>
          <ac:picMkLst>
            <pc:docMk/>
            <pc:sldMk cId="1750908073" sldId="317"/>
            <ac:picMk id="4" creationId="{E7F70AF1-AD10-4EEA-B7EE-65C9192ACAC0}"/>
          </ac:picMkLst>
        </pc:picChg>
        <pc:picChg chg="mod">
          <ac:chgData name="Carlos Guillermo Company Torres" userId="e4906e4c-2292-4baf-8f25-65a453b0b612" providerId="ADAL" clId="{90F2C4C2-6D5D-49C9-B70D-30873F150984}" dt="2022-04-25T22:14:58.220" v="623" actId="1076"/>
          <ac:picMkLst>
            <pc:docMk/>
            <pc:sldMk cId="1750908073" sldId="317"/>
            <ac:picMk id="5" creationId="{3DBC04DB-1A74-4BD4-9FCE-1556322F8949}"/>
          </ac:picMkLst>
        </pc:picChg>
      </pc:sldChg>
      <pc:sldChg chg="add">
        <pc:chgData name="Carlos Guillermo Company Torres" userId="e4906e4c-2292-4baf-8f25-65a453b0b612" providerId="ADAL" clId="{90F2C4C2-6D5D-49C9-B70D-30873F150984}" dt="2022-04-25T22:21:36.076" v="649" actId="2890"/>
        <pc:sldMkLst>
          <pc:docMk/>
          <pc:sldMk cId="1640381587" sldId="318"/>
        </pc:sldMkLst>
      </pc:sldChg>
      <pc:sldChg chg="del delDesignElem">
        <pc:chgData name="Carlos Guillermo Company Torres" userId="e4906e4c-2292-4baf-8f25-65a453b0b612" providerId="ADAL" clId="{90F2C4C2-6D5D-49C9-B70D-30873F150984}" dt="2022-04-25T22:28:34.537" v="666" actId="2696"/>
        <pc:sldMkLst>
          <pc:docMk/>
          <pc:sldMk cId="812697932" sldId="319"/>
        </pc:sldMkLst>
      </pc:sldChg>
    </pc:docChg>
  </pc:docChgLst>
  <pc:docChgLst>
    <pc:chgData name="Carlos Company" userId="0c84d64b05e05bf5" providerId="LiveId" clId="{E7A01A79-7BFD-4A8C-A95C-062B4A611DE9}"/>
    <pc:docChg chg="undo custSel addSld delSld modSld sldOrd">
      <pc:chgData name="Carlos Company" userId="0c84d64b05e05bf5" providerId="LiveId" clId="{E7A01A79-7BFD-4A8C-A95C-062B4A611DE9}" dt="2022-04-25T20:35:43.521" v="88" actId="1076"/>
      <pc:docMkLst>
        <pc:docMk/>
      </pc:docMkLst>
      <pc:sldChg chg="ord">
        <pc:chgData name="Carlos Company" userId="0c84d64b05e05bf5" providerId="LiveId" clId="{E7A01A79-7BFD-4A8C-A95C-062B4A611DE9}" dt="2022-04-25T19:58:59.773" v="9"/>
        <pc:sldMkLst>
          <pc:docMk/>
          <pc:sldMk cId="2153218265" sldId="276"/>
        </pc:sldMkLst>
      </pc:sldChg>
      <pc:sldChg chg="addSp delSp modSp mod addAnim delAnim">
        <pc:chgData name="Carlos Company" userId="0c84d64b05e05bf5" providerId="LiveId" clId="{E7A01A79-7BFD-4A8C-A95C-062B4A611DE9}" dt="2022-04-25T20:31:05.563" v="50" actId="20577"/>
        <pc:sldMkLst>
          <pc:docMk/>
          <pc:sldMk cId="73556340" sldId="277"/>
        </pc:sldMkLst>
        <pc:spChg chg="mod">
          <ac:chgData name="Carlos Company" userId="0c84d64b05e05bf5" providerId="LiveId" clId="{E7A01A79-7BFD-4A8C-A95C-062B4A611DE9}" dt="2022-04-25T20:31:05.563" v="50" actId="20577"/>
          <ac:spMkLst>
            <pc:docMk/>
            <pc:sldMk cId="73556340" sldId="277"/>
            <ac:spMk id="2" creationId="{71B4EF3E-20BC-4E0B-A4D7-F59C908AF0B6}"/>
          </ac:spMkLst>
        </pc:spChg>
        <pc:spChg chg="mod">
          <ac:chgData name="Carlos Company" userId="0c84d64b05e05bf5" providerId="LiveId" clId="{E7A01A79-7BFD-4A8C-A95C-062B4A611DE9}" dt="2022-04-25T20:29:07.329" v="32" actId="26606"/>
          <ac:spMkLst>
            <pc:docMk/>
            <pc:sldMk cId="73556340" sldId="277"/>
            <ac:spMk id="11" creationId="{773A973A-6E52-44AD-BD87-221495A4CA40}"/>
          </ac:spMkLst>
        </pc:spChg>
        <pc:spChg chg="add del">
          <ac:chgData name="Carlos Company" userId="0c84d64b05e05bf5" providerId="LiveId" clId="{E7A01A79-7BFD-4A8C-A95C-062B4A611DE9}" dt="2022-04-25T20:29:07.329" v="32" actId="26606"/>
          <ac:spMkLst>
            <pc:docMk/>
            <pc:sldMk cId="73556340" sldId="277"/>
            <ac:spMk id="55" creationId="{0760E4C7-47B8-4356-ABCA-CC9C79E2D2B6}"/>
          </ac:spMkLst>
        </pc:spChg>
        <pc:spChg chg="add del">
          <ac:chgData name="Carlos Company" userId="0c84d64b05e05bf5" providerId="LiveId" clId="{E7A01A79-7BFD-4A8C-A95C-062B4A611DE9}" dt="2022-04-25T20:29:07.329" v="32" actId="26606"/>
          <ac:spMkLst>
            <pc:docMk/>
            <pc:sldMk cId="73556340" sldId="277"/>
            <ac:spMk id="56" creationId="{3898FA35-B55D-44B7-9A7D-57C57A4A6435}"/>
          </ac:spMkLst>
        </pc:spChg>
        <pc:spChg chg="add del">
          <ac:chgData name="Carlos Company" userId="0c84d64b05e05bf5" providerId="LiveId" clId="{E7A01A79-7BFD-4A8C-A95C-062B4A611DE9}" dt="2022-04-25T20:29:07.329" v="32" actId="26606"/>
          <ac:spMkLst>
            <pc:docMk/>
            <pc:sldMk cId="73556340" sldId="277"/>
            <ac:spMk id="62" creationId="{A4E9F8B3-8282-4A93-BBF8-3342538A70FB}"/>
          </ac:spMkLst>
        </pc:spChg>
        <pc:picChg chg="del">
          <ac:chgData name="Carlos Company" userId="0c84d64b05e05bf5" providerId="LiveId" clId="{E7A01A79-7BFD-4A8C-A95C-062B4A611DE9}" dt="2022-04-25T20:28:41.649" v="29" actId="478"/>
          <ac:picMkLst>
            <pc:docMk/>
            <pc:sldMk cId="73556340" sldId="277"/>
            <ac:picMk id="5" creationId="{AA8BF61A-377A-4AEF-B145-FB0D4E0A210C}"/>
          </ac:picMkLst>
        </pc:picChg>
        <pc:picChg chg="ord">
          <ac:chgData name="Carlos Company" userId="0c84d64b05e05bf5" providerId="LiveId" clId="{E7A01A79-7BFD-4A8C-A95C-062B4A611DE9}" dt="2022-04-25T20:29:07.329" v="32" actId="26606"/>
          <ac:picMkLst>
            <pc:docMk/>
            <pc:sldMk cId="73556340" sldId="277"/>
            <ac:picMk id="41" creationId="{6CA12F31-A454-4A77-8869-742791680E67}"/>
          </ac:picMkLst>
        </pc:picChg>
        <pc:cxnChg chg="add del">
          <ac:chgData name="Carlos Company" userId="0c84d64b05e05bf5" providerId="LiveId" clId="{E7A01A79-7BFD-4A8C-A95C-062B4A611DE9}" dt="2022-04-25T20:29:07.329" v="32" actId="26606"/>
          <ac:cxnSpMkLst>
            <pc:docMk/>
            <pc:sldMk cId="73556340" sldId="277"/>
            <ac:cxnSpMk id="54" creationId="{AEED5540-64E5-4258-ABA4-753F07B71B38}"/>
          </ac:cxnSpMkLst>
        </pc:cxnChg>
        <pc:cxnChg chg="add del">
          <ac:chgData name="Carlos Company" userId="0c84d64b05e05bf5" providerId="LiveId" clId="{E7A01A79-7BFD-4A8C-A95C-062B4A611DE9}" dt="2022-04-25T20:29:07.329" v="32" actId="26606"/>
          <ac:cxnSpMkLst>
            <pc:docMk/>
            <pc:sldMk cId="73556340" sldId="277"/>
            <ac:cxnSpMk id="57" creationId="{414C5C93-B9E9-4392-ADCF-ABF21209DD56}"/>
          </ac:cxnSpMkLst>
        </pc:cxnChg>
      </pc:sldChg>
      <pc:sldChg chg="modSp mod ord">
        <pc:chgData name="Carlos Company" userId="0c84d64b05e05bf5" providerId="LiveId" clId="{E7A01A79-7BFD-4A8C-A95C-062B4A611DE9}" dt="2022-04-25T19:59:54.128" v="15" actId="20577"/>
        <pc:sldMkLst>
          <pc:docMk/>
          <pc:sldMk cId="3476969672" sldId="289"/>
        </pc:sldMkLst>
        <pc:spChg chg="mod">
          <ac:chgData name="Carlos Company" userId="0c84d64b05e05bf5" providerId="LiveId" clId="{E7A01A79-7BFD-4A8C-A95C-062B4A611DE9}" dt="2022-04-25T19:59:54.128" v="15" actId="20577"/>
          <ac:spMkLst>
            <pc:docMk/>
            <pc:sldMk cId="3476969672" sldId="289"/>
            <ac:spMk id="2" creationId="{C85B9F29-81ED-47E8-B730-BCE027230AB4}"/>
          </ac:spMkLst>
        </pc:spChg>
      </pc:sldChg>
      <pc:sldChg chg="del">
        <pc:chgData name="Carlos Company" userId="0c84d64b05e05bf5" providerId="LiveId" clId="{E7A01A79-7BFD-4A8C-A95C-062B4A611DE9}" dt="2022-04-25T19:58:08.903" v="0" actId="2696"/>
        <pc:sldMkLst>
          <pc:docMk/>
          <pc:sldMk cId="3379567913" sldId="290"/>
        </pc:sldMkLst>
      </pc:sldChg>
      <pc:sldChg chg="del">
        <pc:chgData name="Carlos Company" userId="0c84d64b05e05bf5" providerId="LiveId" clId="{E7A01A79-7BFD-4A8C-A95C-062B4A611DE9}" dt="2022-04-25T19:58:39.787" v="1" actId="2696"/>
        <pc:sldMkLst>
          <pc:docMk/>
          <pc:sldMk cId="1412395489" sldId="297"/>
        </pc:sldMkLst>
      </pc:sldChg>
      <pc:sldChg chg="addSp delSp modSp mod">
        <pc:chgData name="Carlos Company" userId="0c84d64b05e05bf5" providerId="LiveId" clId="{E7A01A79-7BFD-4A8C-A95C-062B4A611DE9}" dt="2022-04-25T20:33:51.422" v="61" actId="478"/>
        <pc:sldMkLst>
          <pc:docMk/>
          <pc:sldMk cId="479706340" sldId="299"/>
        </pc:sldMkLst>
        <pc:picChg chg="add del mod">
          <ac:chgData name="Carlos Company" userId="0c84d64b05e05bf5" providerId="LiveId" clId="{E7A01A79-7BFD-4A8C-A95C-062B4A611DE9}" dt="2022-04-25T20:33:51.422" v="61" actId="478"/>
          <ac:picMkLst>
            <pc:docMk/>
            <pc:sldMk cId="479706340" sldId="299"/>
            <ac:picMk id="3" creationId="{1114F034-769C-422C-B694-7898DF9583D6}"/>
          </ac:picMkLst>
        </pc:picChg>
      </pc:sldChg>
      <pc:sldChg chg="modSp add mod">
        <pc:chgData name="Carlos Company" userId="0c84d64b05e05bf5" providerId="LiveId" clId="{E7A01A79-7BFD-4A8C-A95C-062B4A611DE9}" dt="2022-04-25T20:31:16.407" v="56" actId="20577"/>
        <pc:sldMkLst>
          <pc:docMk/>
          <pc:sldMk cId="3947724955" sldId="300"/>
        </pc:sldMkLst>
        <pc:spChg chg="mod">
          <ac:chgData name="Carlos Company" userId="0c84d64b05e05bf5" providerId="LiveId" clId="{E7A01A79-7BFD-4A8C-A95C-062B4A611DE9}" dt="2022-04-25T20:31:16.407" v="56" actId="20577"/>
          <ac:spMkLst>
            <pc:docMk/>
            <pc:sldMk cId="3947724955" sldId="300"/>
            <ac:spMk id="2" creationId="{71B4EF3E-20BC-4E0B-A4D7-F59C908AF0B6}"/>
          </ac:spMkLst>
        </pc:spChg>
      </pc:sldChg>
      <pc:sldChg chg="add">
        <pc:chgData name="Carlos Company" userId="0c84d64b05e05bf5" providerId="LiveId" clId="{E7A01A79-7BFD-4A8C-A95C-062B4A611DE9}" dt="2022-04-25T20:29:19.212" v="36" actId="2890"/>
        <pc:sldMkLst>
          <pc:docMk/>
          <pc:sldMk cId="1561011329" sldId="301"/>
        </pc:sldMkLst>
      </pc:sldChg>
      <pc:sldChg chg="add">
        <pc:chgData name="Carlos Company" userId="0c84d64b05e05bf5" providerId="LiveId" clId="{E7A01A79-7BFD-4A8C-A95C-062B4A611DE9}" dt="2022-04-25T20:29:21.990" v="37" actId="2890"/>
        <pc:sldMkLst>
          <pc:docMk/>
          <pc:sldMk cId="3726266363" sldId="302"/>
        </pc:sldMkLst>
      </pc:sldChg>
      <pc:sldChg chg="addSp delSp modSp add mod">
        <pc:chgData name="Carlos Company" userId="0c84d64b05e05bf5" providerId="LiveId" clId="{E7A01A79-7BFD-4A8C-A95C-062B4A611DE9}" dt="2022-04-25T20:35:43.521" v="88" actId="1076"/>
        <pc:sldMkLst>
          <pc:docMk/>
          <pc:sldMk cId="3864811715" sldId="303"/>
        </pc:sldMkLst>
        <pc:spChg chg="mod">
          <ac:chgData name="Carlos Company" userId="0c84d64b05e05bf5" providerId="LiveId" clId="{E7A01A79-7BFD-4A8C-A95C-062B4A611DE9}" dt="2022-04-25T20:35:39.385" v="87" actId="1076"/>
          <ac:spMkLst>
            <pc:docMk/>
            <pc:sldMk cId="3864811715" sldId="303"/>
            <ac:spMk id="6" creationId="{2DDCEE45-35B9-473D-B6B8-59153A8CD859}"/>
          </ac:spMkLst>
        </pc:spChg>
        <pc:spChg chg="mod">
          <ac:chgData name="Carlos Company" userId="0c84d64b05e05bf5" providerId="LiveId" clId="{E7A01A79-7BFD-4A8C-A95C-062B4A611DE9}" dt="2022-04-25T20:35:43.521" v="88" actId="1076"/>
          <ac:spMkLst>
            <pc:docMk/>
            <pc:sldMk cId="3864811715" sldId="303"/>
            <ac:spMk id="14" creationId="{C0117295-8534-473C-AA1E-0B27F88730DF}"/>
          </ac:spMkLst>
        </pc:spChg>
        <pc:spChg chg="ord">
          <ac:chgData name="Carlos Company" userId="0c84d64b05e05bf5" providerId="LiveId" clId="{E7A01A79-7BFD-4A8C-A95C-062B4A611DE9}" dt="2022-04-25T20:34:18.358" v="70" actId="171"/>
          <ac:spMkLst>
            <pc:docMk/>
            <pc:sldMk cId="3864811715" sldId="303"/>
            <ac:spMk id="27" creationId="{3388F664-96DF-4651-A163-1204E9858CB5}"/>
          </ac:spMkLst>
        </pc:spChg>
        <pc:picChg chg="ord">
          <ac:chgData name="Carlos Company" userId="0c84d64b05e05bf5" providerId="LiveId" clId="{E7A01A79-7BFD-4A8C-A95C-062B4A611DE9}" dt="2022-04-25T20:35:01.898" v="82" actId="171"/>
          <ac:picMkLst>
            <pc:docMk/>
            <pc:sldMk cId="3864811715" sldId="303"/>
            <ac:picMk id="3" creationId="{1114F034-769C-422C-B694-7898DF9583D6}"/>
          </ac:picMkLst>
        </pc:picChg>
        <pc:picChg chg="add del">
          <ac:chgData name="Carlos Company" userId="0c84d64b05e05bf5" providerId="LiveId" clId="{E7A01A79-7BFD-4A8C-A95C-062B4A611DE9}" dt="2022-04-25T20:35:20.911" v="85" actId="478"/>
          <ac:picMkLst>
            <pc:docMk/>
            <pc:sldMk cId="3864811715" sldId="303"/>
            <ac:picMk id="5" creationId="{EC53ECE4-DEE7-4EC6-9E45-C1127420EE27}"/>
          </ac:picMkLst>
        </pc:picChg>
        <pc:cxnChg chg="mod">
          <ac:chgData name="Carlos Company" userId="0c84d64b05e05bf5" providerId="LiveId" clId="{E7A01A79-7BFD-4A8C-A95C-062B4A611DE9}" dt="2022-04-25T20:35:29.298" v="86" actId="1076"/>
          <ac:cxnSpMkLst>
            <pc:docMk/>
            <pc:sldMk cId="3864811715" sldId="303"/>
            <ac:cxnSpMk id="15" creationId="{A8BBA891-FE2B-47B5-B9FA-8351A761C6F9}"/>
          </ac:cxnSpMkLst>
        </pc:cxnChg>
      </pc:sldChg>
    </pc:docChg>
  </pc:docChgLst>
  <pc:docChgLst>
    <pc:chgData name="William Andrés Echeverry Pérez" userId="51e9d9ee-21fc-41be-b644-a551cbc531b5" providerId="ADAL" clId="{89878D15-A000-47C0-ABFD-4073D5D97538}"/>
    <pc:docChg chg="undo custSel addSld delSld modSld sldOrd">
      <pc:chgData name="William Andrés Echeverry Pérez" userId="51e9d9ee-21fc-41be-b644-a551cbc531b5" providerId="ADAL" clId="{89878D15-A000-47C0-ABFD-4073D5D97538}" dt="2022-04-26T15:23:16.430" v="288" actId="1076"/>
      <pc:docMkLst>
        <pc:docMk/>
      </pc:docMkLst>
      <pc:sldChg chg="modSp mod">
        <pc:chgData name="William Andrés Echeverry Pérez" userId="51e9d9ee-21fc-41be-b644-a551cbc531b5" providerId="ADAL" clId="{89878D15-A000-47C0-ABFD-4073D5D97538}" dt="2022-04-26T15:07:00.872" v="35" actId="20577"/>
        <pc:sldMkLst>
          <pc:docMk/>
          <pc:sldMk cId="3754250257" sldId="273"/>
        </pc:sldMkLst>
        <pc:spChg chg="mod">
          <ac:chgData name="William Andrés Echeverry Pérez" userId="51e9d9ee-21fc-41be-b644-a551cbc531b5" providerId="ADAL" clId="{89878D15-A000-47C0-ABFD-4073D5D97538}" dt="2022-04-26T15:07:00.872" v="35" actId="20577"/>
          <ac:spMkLst>
            <pc:docMk/>
            <pc:sldMk cId="3754250257" sldId="273"/>
            <ac:spMk id="2" creationId="{8C7C6FF0-2845-45C7-99F2-7C7F109EE5BB}"/>
          </ac:spMkLst>
        </pc:spChg>
      </pc:sldChg>
      <pc:sldChg chg="addSp delSp modSp">
        <pc:chgData name="William Andrés Echeverry Pérez" userId="51e9d9ee-21fc-41be-b644-a551cbc531b5" providerId="ADAL" clId="{89878D15-A000-47C0-ABFD-4073D5D97538}" dt="2022-04-26T15:07:08.192" v="37"/>
        <pc:sldMkLst>
          <pc:docMk/>
          <pc:sldMk cId="4287995348" sldId="295"/>
        </pc:sldMkLst>
        <pc:picChg chg="add del mod">
          <ac:chgData name="William Andrés Echeverry Pérez" userId="51e9d9ee-21fc-41be-b644-a551cbc531b5" providerId="ADAL" clId="{89878D15-A000-47C0-ABFD-4073D5D97538}" dt="2022-04-26T15:07:08.192" v="37"/>
          <ac:picMkLst>
            <pc:docMk/>
            <pc:sldMk cId="4287995348" sldId="295"/>
            <ac:picMk id="5" creationId="{585D3425-8ED0-46B3-B15F-EDEDD73F3AA4}"/>
          </ac:picMkLst>
        </pc:picChg>
      </pc:sldChg>
      <pc:sldChg chg="addSp modSp mod">
        <pc:chgData name="William Andrés Echeverry Pérez" userId="51e9d9ee-21fc-41be-b644-a551cbc531b5" providerId="ADAL" clId="{89878D15-A000-47C0-ABFD-4073D5D97538}" dt="2022-04-26T15:23:16.430" v="288" actId="1076"/>
        <pc:sldMkLst>
          <pc:docMk/>
          <pc:sldMk cId="3010698409" sldId="315"/>
        </pc:sldMkLst>
        <pc:picChg chg="add mod">
          <ac:chgData name="William Andrés Echeverry Pérez" userId="51e9d9ee-21fc-41be-b644-a551cbc531b5" providerId="ADAL" clId="{89878D15-A000-47C0-ABFD-4073D5D97538}" dt="2022-04-26T15:23:16.430" v="288" actId="1076"/>
          <ac:picMkLst>
            <pc:docMk/>
            <pc:sldMk cId="3010698409" sldId="315"/>
            <ac:picMk id="4" creationId="{FBBC2C96-BCA4-4E2F-8129-AC446BAC53B6}"/>
          </ac:picMkLst>
        </pc:picChg>
      </pc:sldChg>
      <pc:sldChg chg="modSp mod">
        <pc:chgData name="William Andrés Echeverry Pérez" userId="51e9d9ee-21fc-41be-b644-a551cbc531b5" providerId="ADAL" clId="{89878D15-A000-47C0-ABFD-4073D5D97538}" dt="2022-04-26T15:22:57.460" v="285" actId="1076"/>
        <pc:sldMkLst>
          <pc:docMk/>
          <pc:sldMk cId="1640381587" sldId="318"/>
        </pc:sldMkLst>
        <pc:spChg chg="mod">
          <ac:chgData name="William Andrés Echeverry Pérez" userId="51e9d9ee-21fc-41be-b644-a551cbc531b5" providerId="ADAL" clId="{89878D15-A000-47C0-ABFD-4073D5D97538}" dt="2022-04-26T15:22:57.460" v="285" actId="1076"/>
          <ac:spMkLst>
            <pc:docMk/>
            <pc:sldMk cId="1640381587" sldId="318"/>
            <ac:spMk id="2" creationId="{EABF3F28-6ADA-44A3-98F0-3C7EF132E395}"/>
          </ac:spMkLst>
        </pc:spChg>
      </pc:sldChg>
      <pc:sldChg chg="add setBg">
        <pc:chgData name="William Andrés Echeverry Pérez" userId="51e9d9ee-21fc-41be-b644-a551cbc531b5" providerId="ADAL" clId="{89878D15-A000-47C0-ABFD-4073D5D97538}" dt="2022-04-26T15:06:53.283" v="17"/>
        <pc:sldMkLst>
          <pc:docMk/>
          <pc:sldMk cId="2615314293" sldId="319"/>
        </pc:sldMkLst>
      </pc:sldChg>
      <pc:sldChg chg="modSp new del mod">
        <pc:chgData name="William Andrés Echeverry Pérez" userId="51e9d9ee-21fc-41be-b644-a551cbc531b5" providerId="ADAL" clId="{89878D15-A000-47C0-ABFD-4073D5D97538}" dt="2022-04-26T15:06:51.912" v="16" actId="47"/>
        <pc:sldMkLst>
          <pc:docMk/>
          <pc:sldMk cId="3797735346" sldId="319"/>
        </pc:sldMkLst>
        <pc:spChg chg="mod">
          <ac:chgData name="William Andrés Echeverry Pérez" userId="51e9d9ee-21fc-41be-b644-a551cbc531b5" providerId="ADAL" clId="{89878D15-A000-47C0-ABFD-4073D5D97538}" dt="2022-04-26T15:06:41.742" v="15" actId="20577"/>
          <ac:spMkLst>
            <pc:docMk/>
            <pc:sldMk cId="3797735346" sldId="319"/>
            <ac:spMk id="2" creationId="{C5439759-0F65-4B6A-BED7-64BA74D763A8}"/>
          </ac:spMkLst>
        </pc:spChg>
      </pc:sldChg>
      <pc:sldChg chg="addSp delSp modSp add mod ord setBg">
        <pc:chgData name="William Andrés Echeverry Pérez" userId="51e9d9ee-21fc-41be-b644-a551cbc531b5" providerId="ADAL" clId="{89878D15-A000-47C0-ABFD-4073D5D97538}" dt="2022-04-26T15:21:04.209" v="260" actId="1076"/>
        <pc:sldMkLst>
          <pc:docMk/>
          <pc:sldMk cId="1110428547" sldId="320"/>
        </pc:sldMkLst>
        <pc:spChg chg="add mod">
          <ac:chgData name="William Andrés Echeverry Pérez" userId="51e9d9ee-21fc-41be-b644-a551cbc531b5" providerId="ADAL" clId="{89878D15-A000-47C0-ABFD-4073D5D97538}" dt="2022-04-26T15:21:04.209" v="260" actId="1076"/>
          <ac:spMkLst>
            <pc:docMk/>
            <pc:sldMk cId="1110428547" sldId="320"/>
            <ac:spMk id="2" creationId="{2D2B4369-BFB1-40A7-8896-1445654104F4}"/>
          </ac:spMkLst>
        </pc:spChg>
        <pc:picChg chg="del">
          <ac:chgData name="William Andrés Echeverry Pérez" userId="51e9d9ee-21fc-41be-b644-a551cbc531b5" providerId="ADAL" clId="{89878D15-A000-47C0-ABFD-4073D5D97538}" dt="2022-04-26T15:07:52.868" v="41" actId="478"/>
          <ac:picMkLst>
            <pc:docMk/>
            <pc:sldMk cId="1110428547" sldId="320"/>
            <ac:picMk id="4" creationId="{2D768FAD-39CF-415F-925C-851E6617EFF1}"/>
          </ac:picMkLst>
        </pc:picChg>
      </pc:sldChg>
    </pc:docChg>
  </pc:docChgLst>
  <pc:docChgLst>
    <pc:chgData name="William Andrés Echeverry Pérez" userId="51e9d9ee-21fc-41be-b644-a551cbc531b5" providerId="ADAL" clId="{C9BA8DD9-F003-4DCA-8FCA-53381C6B6DF2}"/>
    <pc:docChg chg="undo custSel addSld delSld modSld sldOrd">
      <pc:chgData name="William Andrés Echeverry Pérez" userId="51e9d9ee-21fc-41be-b644-a551cbc531b5" providerId="ADAL" clId="{C9BA8DD9-F003-4DCA-8FCA-53381C6B6DF2}" dt="2022-04-25T22:33:47.026" v="267" actId="20577"/>
      <pc:docMkLst>
        <pc:docMk/>
      </pc:docMkLst>
      <pc:sldChg chg="delSp del delDesignElem">
        <pc:chgData name="William Andrés Echeverry Pérez" userId="51e9d9ee-21fc-41be-b644-a551cbc531b5" providerId="ADAL" clId="{C9BA8DD9-F003-4DCA-8FCA-53381C6B6DF2}" dt="2022-04-25T21:04:32.434" v="75" actId="47"/>
        <pc:sldMkLst>
          <pc:docMk/>
          <pc:sldMk cId="4080264392" sldId="257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4080264392" sldId="257"/>
            <ac:spMk id="10" creationId="{75E183CC-BBFB-4440-B192-64C806A4DD73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4080264392" sldId="257"/>
            <ac:cxnSpMk id="8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4080264392" sldId="257"/>
            <ac:cxnSpMk id="12" creationId="{33E5BD89-6A5F-4A85-8770-18685C9BB2BA}"/>
          </ac:cxnSpMkLst>
        </pc:cxnChg>
      </pc:sldChg>
      <pc:sldChg chg="del">
        <pc:chgData name="William Andrés Echeverry Pérez" userId="51e9d9ee-21fc-41be-b644-a551cbc531b5" providerId="ADAL" clId="{C9BA8DD9-F003-4DCA-8FCA-53381C6B6DF2}" dt="2022-04-25T20:49:12.272" v="26" actId="47"/>
        <pc:sldMkLst>
          <pc:docMk/>
          <pc:sldMk cId="1662330532" sldId="259"/>
        </pc:sldMkLst>
      </pc:sldChg>
      <pc:sldChg chg="delSp del delDesignElem">
        <pc:chgData name="William Andrés Echeverry Pérez" userId="51e9d9ee-21fc-41be-b644-a551cbc531b5" providerId="ADAL" clId="{C9BA8DD9-F003-4DCA-8FCA-53381C6B6DF2}" dt="2022-04-25T20:49:21.724" v="27" actId="47"/>
        <pc:sldMkLst>
          <pc:docMk/>
          <pc:sldMk cId="332789414" sldId="260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32789414" sldId="260"/>
            <ac:spMk id="40" creationId="{0760E4C7-47B8-4356-ABCA-CC9C79E2D2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32789414" sldId="260"/>
            <ac:spMk id="41" creationId="{824F4927-E645-48C1-B709-AC214B1B75B1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32789414" sldId="260"/>
            <ac:cxnSpMk id="39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32789414" sldId="260"/>
            <ac:cxnSpMk id="42" creationId="{414C5C93-B9E9-4392-ADCF-ABF21209DD56}"/>
          </ac:cxnSpMkLst>
        </pc:cxnChg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3942939843" sldId="264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942939843" sldId="264"/>
            <ac:spMk id="34" creationId="{6A027DD1-A31E-4BED-83B8-ED31F386F011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942939843" sldId="264"/>
            <ac:spMk id="36" creationId="{961C2FB6-1414-4D9D-BE7A-1FF2A7AAECC6}"/>
          </ac:spMkLst>
        </pc:spChg>
      </pc:sldChg>
      <pc:sldChg chg="del">
        <pc:chgData name="William Andrés Echeverry Pérez" userId="51e9d9ee-21fc-41be-b644-a551cbc531b5" providerId="ADAL" clId="{C9BA8DD9-F003-4DCA-8FCA-53381C6B6DF2}" dt="2022-04-25T20:49:30.885" v="32" actId="47"/>
        <pc:sldMkLst>
          <pc:docMk/>
          <pc:sldMk cId="879255900" sldId="266"/>
        </pc:sldMkLst>
      </pc:sldChg>
      <pc:sldChg chg="delSp modSp del delDesignElem">
        <pc:chgData name="William Andrés Echeverry Pérez" userId="51e9d9ee-21fc-41be-b644-a551cbc531b5" providerId="ADAL" clId="{C9BA8DD9-F003-4DCA-8FCA-53381C6B6DF2}" dt="2022-04-25T20:49:24.525" v="28" actId="47"/>
        <pc:sldMkLst>
          <pc:docMk/>
          <pc:sldMk cId="3180587663" sldId="271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180587663" sldId="271"/>
            <ac:spMk id="21" creationId="{1C8B38D4-9D92-4608-A16B-260E8CC21335}"/>
          </ac:spMkLst>
        </pc:spChg>
        <pc:graphicFrameChg chg="mod">
          <ac:chgData name="William Andrés Echeverry Pérez" userId="51e9d9ee-21fc-41be-b644-a551cbc531b5" providerId="ADAL" clId="{C9BA8DD9-F003-4DCA-8FCA-53381C6B6DF2}" dt="2022-04-25T20:47:23.942" v="19"/>
          <ac:graphicFrameMkLst>
            <pc:docMk/>
            <pc:sldMk cId="3180587663" sldId="271"/>
            <ac:graphicFrameMk id="9" creationId="{5A01B5A7-5045-413C-8864-85E0154E5724}"/>
          </ac:graphicFrameMkLst>
        </pc:graphicFrameChg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266659453" sldId="272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66659453" sldId="272"/>
            <ac:spMk id="17" creationId="{B1C3281D-A46F-4842-9340-4CBC29E1B260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66659453" sldId="272"/>
            <ac:spMk id="19" creationId="{87B080E6-308F-4DD8-A448-707DFB83CE5E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266659453" sldId="272"/>
            <ac:cxnSpMk id="15" creationId="{313FECB8-44EE-4A45-9F7B-66ECF1C3C88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266659453" sldId="272"/>
            <ac:cxnSpMk id="16" creationId="{AEED5540-64E5-4258-ABA4-753F07B71B38}"/>
          </ac:cxnSpMkLst>
        </pc:cxnChg>
      </pc:sldChg>
      <pc:sldChg chg="delSp modSp mod delDesignElem">
        <pc:chgData name="William Andrés Echeverry Pérez" userId="51e9d9ee-21fc-41be-b644-a551cbc531b5" providerId="ADAL" clId="{C9BA8DD9-F003-4DCA-8FCA-53381C6B6DF2}" dt="2022-04-25T22:32:34.302" v="244" actId="20577"/>
        <pc:sldMkLst>
          <pc:docMk/>
          <pc:sldMk cId="3754250257" sldId="273"/>
        </pc:sldMkLst>
        <pc:spChg chg="mod">
          <ac:chgData name="William Andrés Echeverry Pérez" userId="51e9d9ee-21fc-41be-b644-a551cbc531b5" providerId="ADAL" clId="{C9BA8DD9-F003-4DCA-8FCA-53381C6B6DF2}" dt="2022-04-25T22:32:34.302" v="244" actId="20577"/>
          <ac:spMkLst>
            <pc:docMk/>
            <pc:sldMk cId="3754250257" sldId="273"/>
            <ac:spMk id="8" creationId="{A3BA37F0-9CD3-48E2-A772-295A446FCA7F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754250257" sldId="273"/>
            <ac:spMk id="11" creationId="{B1C3281D-A46F-4842-9340-4CBC29E1B260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754250257" sldId="273"/>
            <ac:cxnSpMk id="9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754250257" sldId="273"/>
            <ac:cxnSpMk id="13" creationId="{D4EDB048-C82F-4E9B-BCE9-3D1DBE5D59CE}"/>
          </ac:cxnSpMkLst>
        </pc:cxnChg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2104000145" sldId="274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104000145" sldId="274"/>
            <ac:spMk id="20" creationId="{E906F54D-04EF-4345-A564-7A7B57B6CEB3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104000145" sldId="274"/>
            <ac:spMk id="22" creationId="{4A63FA5D-402E-473D-AF05-018BE28B22FD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2104000145" sldId="274"/>
            <ac:cxnSpMk id="18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2104000145" sldId="274"/>
            <ac:cxnSpMk id="24" creationId="{B20D3D82-8B25-4DD9-9924-4CEAD450CD21}"/>
          </ac:cxnSpMkLst>
        </pc:cxnChg>
      </pc:sldChg>
      <pc:sldChg chg="delSp del delDesignElem">
        <pc:chgData name="William Andrés Echeverry Pérez" userId="51e9d9ee-21fc-41be-b644-a551cbc531b5" providerId="ADAL" clId="{C9BA8DD9-F003-4DCA-8FCA-53381C6B6DF2}" dt="2022-04-25T20:49:31.589" v="33" actId="47"/>
        <pc:sldMkLst>
          <pc:docMk/>
          <pc:sldMk cId="2210974408" sldId="275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210974408" sldId="275"/>
            <ac:spMk id="25" creationId="{1C8B38D4-9D92-4608-A16B-260E8CC21335}"/>
          </ac:spMkLst>
        </pc:spChg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73556340" sldId="277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73556340" sldId="277"/>
            <ac:spMk id="55" creationId="{0760E4C7-47B8-4356-ABCA-CC9C79E2D2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73556340" sldId="277"/>
            <ac:spMk id="56" creationId="{3898FA35-B55D-44B7-9A7D-57C57A4A6435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73556340" sldId="277"/>
            <ac:cxnSpMk id="54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73556340" sldId="277"/>
            <ac:cxnSpMk id="57" creationId="{414C5C93-B9E9-4392-ADCF-ABF21209DD56}"/>
          </ac:cxnSpMkLst>
        </pc:cxnChg>
      </pc:sldChg>
      <pc:sldChg chg="delSp del delDesignElem">
        <pc:chgData name="William Andrés Echeverry Pérez" userId="51e9d9ee-21fc-41be-b644-a551cbc531b5" providerId="ADAL" clId="{C9BA8DD9-F003-4DCA-8FCA-53381C6B6DF2}" dt="2022-04-25T20:49:09.489" v="24" actId="47"/>
        <pc:sldMkLst>
          <pc:docMk/>
          <pc:sldMk cId="2502958709" sldId="280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2502958709" sldId="280"/>
            <ac:spMk id="24" creationId="{1C8B38D4-9D92-4608-A16B-260E8CC21335}"/>
          </ac:spMkLst>
        </pc:spChg>
      </pc:sldChg>
      <pc:sldChg chg="modSp del mod">
        <pc:chgData name="William Andrés Echeverry Pérez" userId="51e9d9ee-21fc-41be-b644-a551cbc531b5" providerId="ADAL" clId="{C9BA8DD9-F003-4DCA-8FCA-53381C6B6DF2}" dt="2022-04-25T20:49:28.442" v="31" actId="47"/>
        <pc:sldMkLst>
          <pc:docMk/>
          <pc:sldMk cId="550653712" sldId="282"/>
        </pc:sldMkLst>
        <pc:spChg chg="mod">
          <ac:chgData name="William Andrés Echeverry Pérez" userId="51e9d9ee-21fc-41be-b644-a551cbc531b5" providerId="ADAL" clId="{C9BA8DD9-F003-4DCA-8FCA-53381C6B6DF2}" dt="2022-04-25T20:47:24.037" v="22" actId="27636"/>
          <ac:spMkLst>
            <pc:docMk/>
            <pc:sldMk cId="550653712" sldId="282"/>
            <ac:spMk id="10" creationId="{45C88EC5-F6A3-4583-BFF7-B27AB01A69A4}"/>
          </ac:spMkLst>
        </pc:spChg>
      </pc:sldChg>
      <pc:sldChg chg="delSp del delDesignElem">
        <pc:chgData name="William Andrés Echeverry Pérez" userId="51e9d9ee-21fc-41be-b644-a551cbc531b5" providerId="ADAL" clId="{C9BA8DD9-F003-4DCA-8FCA-53381C6B6DF2}" dt="2022-04-25T20:49:10.541" v="25" actId="47"/>
        <pc:sldMkLst>
          <pc:docMk/>
          <pc:sldMk cId="1610405301" sldId="283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1610405301" sldId="283"/>
            <ac:spMk id="43" creationId="{5669F72C-E3FB-4C48-AEBD-AF7AC0D749C7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1610405301" sldId="283"/>
            <ac:spMk id="44" creationId="{BFDE77F2-18D0-49FF-860C-62E2AC424E2C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1610405301" sldId="283"/>
            <ac:spMk id="45" creationId="{5CA22715-D05D-465E-A9CB-5AD7BC6C9C8A}"/>
          </ac:spMkLst>
        </pc:spChg>
      </pc:sldChg>
      <pc:sldChg chg="del">
        <pc:chgData name="William Andrés Echeverry Pérez" userId="51e9d9ee-21fc-41be-b644-a551cbc531b5" providerId="ADAL" clId="{C9BA8DD9-F003-4DCA-8FCA-53381C6B6DF2}" dt="2022-04-25T21:04:32.678" v="76" actId="47"/>
        <pc:sldMkLst>
          <pc:docMk/>
          <pc:sldMk cId="4073031502" sldId="284"/>
        </pc:sldMkLst>
      </pc:sldChg>
      <pc:sldChg chg="modSp del mod">
        <pc:chgData name="William Andrés Echeverry Pérez" userId="51e9d9ee-21fc-41be-b644-a551cbc531b5" providerId="ADAL" clId="{C9BA8DD9-F003-4DCA-8FCA-53381C6B6DF2}" dt="2022-04-25T20:49:27.025" v="29" actId="47"/>
        <pc:sldMkLst>
          <pc:docMk/>
          <pc:sldMk cId="2650104732" sldId="286"/>
        </pc:sldMkLst>
        <pc:spChg chg="mod">
          <ac:chgData name="William Andrés Echeverry Pérez" userId="51e9d9ee-21fc-41be-b644-a551cbc531b5" providerId="ADAL" clId="{C9BA8DD9-F003-4DCA-8FCA-53381C6B6DF2}" dt="2022-04-25T20:47:24.030" v="20" actId="27636"/>
          <ac:spMkLst>
            <pc:docMk/>
            <pc:sldMk cId="2650104732" sldId="286"/>
            <ac:spMk id="2" creationId="{FBB19A92-88F0-4E6B-8CC1-90C94FC54355}"/>
          </ac:spMkLst>
        </pc:spChg>
      </pc:sldChg>
      <pc:sldChg chg="del">
        <pc:chgData name="William Andrés Echeverry Pérez" userId="51e9d9ee-21fc-41be-b644-a551cbc531b5" providerId="ADAL" clId="{C9BA8DD9-F003-4DCA-8FCA-53381C6B6DF2}" dt="2022-04-25T20:49:08.321" v="23" actId="47"/>
        <pc:sldMkLst>
          <pc:docMk/>
          <pc:sldMk cId="3602623727" sldId="288"/>
        </pc:sldMkLst>
      </pc:sldChg>
      <pc:sldChg chg="delSp del delDesignElem">
        <pc:chgData name="William Andrés Echeverry Pérez" userId="51e9d9ee-21fc-41be-b644-a551cbc531b5" providerId="ADAL" clId="{C9BA8DD9-F003-4DCA-8FCA-53381C6B6DF2}" dt="2022-04-25T21:04:29.853" v="73" actId="47"/>
        <pc:sldMkLst>
          <pc:docMk/>
          <pc:sldMk cId="3476969672" sldId="289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476969672" sldId="289"/>
            <ac:spMk id="10" creationId="{75E183CC-BBFB-4440-B192-64C806A4DD73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476969672" sldId="289"/>
            <ac:cxnSpMk id="8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476969672" sldId="289"/>
            <ac:cxnSpMk id="12" creationId="{33E5BD89-6A5F-4A85-8770-18685C9BB2BA}"/>
          </ac:cxnSpMkLst>
        </pc:cxnChg>
      </pc:sldChg>
      <pc:sldChg chg="del">
        <pc:chgData name="William Andrés Echeverry Pérez" userId="51e9d9ee-21fc-41be-b644-a551cbc531b5" providerId="ADAL" clId="{C9BA8DD9-F003-4DCA-8FCA-53381C6B6DF2}" dt="2022-04-25T21:04:30.538" v="74" actId="47"/>
        <pc:sldMkLst>
          <pc:docMk/>
          <pc:sldMk cId="3069453573" sldId="294"/>
        </pc:sldMkLst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4287995348" sldId="295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4287995348" sldId="295"/>
            <ac:spMk id="10" creationId="{75E183CC-BBFB-4440-B192-64C806A4DD73}"/>
          </ac:spMkLst>
        </pc:spChg>
      </pc:sldChg>
      <pc:sldChg chg="modSp del mod">
        <pc:chgData name="William Andrés Echeverry Pérez" userId="51e9d9ee-21fc-41be-b644-a551cbc531b5" providerId="ADAL" clId="{C9BA8DD9-F003-4DCA-8FCA-53381C6B6DF2}" dt="2022-04-25T20:49:27.624" v="30" actId="47"/>
        <pc:sldMkLst>
          <pc:docMk/>
          <pc:sldMk cId="1454985065" sldId="296"/>
        </pc:sldMkLst>
        <pc:spChg chg="mod">
          <ac:chgData name="William Andrés Echeverry Pérez" userId="51e9d9ee-21fc-41be-b644-a551cbc531b5" providerId="ADAL" clId="{C9BA8DD9-F003-4DCA-8FCA-53381C6B6DF2}" dt="2022-04-25T20:47:24.032" v="21" actId="27636"/>
          <ac:spMkLst>
            <pc:docMk/>
            <pc:sldMk cId="1454985065" sldId="296"/>
            <ac:spMk id="2" creationId="{FBB19A92-88F0-4E6B-8CC1-90C94FC54355}"/>
          </ac:spMkLst>
        </pc:spChg>
      </pc:sldChg>
      <pc:sldChg chg="delSp ord delDesignElem">
        <pc:chgData name="William Andrés Echeverry Pérez" userId="51e9d9ee-21fc-41be-b644-a551cbc531b5" providerId="ADAL" clId="{C9BA8DD9-F003-4DCA-8FCA-53381C6B6DF2}" dt="2022-04-25T22:28:21.664" v="241"/>
        <pc:sldMkLst>
          <pc:docMk/>
          <pc:sldMk cId="503102055" sldId="298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503102055" sldId="298"/>
            <ac:spMk id="76" creationId="{B1C3281D-A46F-4842-9340-4CBC29E1B260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503102055" sldId="298"/>
            <ac:spMk id="77" creationId="{87B080E6-308F-4DD8-A448-707DFB83CE5E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503102055" sldId="298"/>
            <ac:cxnSpMk id="75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503102055" sldId="298"/>
            <ac:cxnSpMk id="78" creationId="{313FECB8-44EE-4A45-9F7B-66ECF1C3C888}"/>
          </ac:cxnSpMkLst>
        </pc:cxnChg>
      </pc:sldChg>
      <pc:sldChg chg="delSp delDesignElem">
        <pc:chgData name="William Andrés Echeverry Pérez" userId="51e9d9ee-21fc-41be-b644-a551cbc531b5" providerId="ADAL" clId="{C9BA8DD9-F003-4DCA-8FCA-53381C6B6DF2}" dt="2022-04-25T20:47:23.942" v="19"/>
        <pc:sldMkLst>
          <pc:docMk/>
          <pc:sldMk cId="3947724955" sldId="300"/>
        </pc:sldMkLst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947724955" sldId="300"/>
            <ac:spMk id="55" creationId="{0760E4C7-47B8-4356-ABCA-CC9C79E2D2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947724955" sldId="300"/>
            <ac:spMk id="56" creationId="{3898FA35-B55D-44B7-9A7D-57C57A4A6435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947724955" sldId="300"/>
            <ac:cxnSpMk id="54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947724955" sldId="300"/>
            <ac:cxnSpMk id="57" creationId="{414C5C93-B9E9-4392-ADCF-ABF21209DD56}"/>
          </ac:cxnSpMkLst>
        </pc:cxnChg>
      </pc:sldChg>
      <pc:sldChg chg="delSp modSp mod delDesignElem">
        <pc:chgData name="William Andrés Echeverry Pérez" userId="51e9d9ee-21fc-41be-b644-a551cbc531b5" providerId="ADAL" clId="{C9BA8DD9-F003-4DCA-8FCA-53381C6B6DF2}" dt="2022-04-25T20:53:16.821" v="35" actId="20577"/>
        <pc:sldMkLst>
          <pc:docMk/>
          <pc:sldMk cId="1561011329" sldId="301"/>
        </pc:sldMkLst>
        <pc:spChg chg="mod">
          <ac:chgData name="William Andrés Echeverry Pérez" userId="51e9d9ee-21fc-41be-b644-a551cbc531b5" providerId="ADAL" clId="{C9BA8DD9-F003-4DCA-8FCA-53381C6B6DF2}" dt="2022-04-25T20:53:16.821" v="35" actId="20577"/>
          <ac:spMkLst>
            <pc:docMk/>
            <pc:sldMk cId="1561011329" sldId="301"/>
            <ac:spMk id="2" creationId="{71B4EF3E-20BC-4E0B-A4D7-F59C908AF0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1561011329" sldId="301"/>
            <ac:spMk id="55" creationId="{0760E4C7-47B8-4356-ABCA-CC9C79E2D2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1561011329" sldId="301"/>
            <ac:spMk id="56" creationId="{3898FA35-B55D-44B7-9A7D-57C57A4A6435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1561011329" sldId="301"/>
            <ac:cxnSpMk id="54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1561011329" sldId="301"/>
            <ac:cxnSpMk id="57" creationId="{414C5C93-B9E9-4392-ADCF-ABF21209DD56}"/>
          </ac:cxnSpMkLst>
        </pc:cxnChg>
      </pc:sldChg>
      <pc:sldChg chg="delSp modSp mod delDesignElem">
        <pc:chgData name="William Andrés Echeverry Pérez" userId="51e9d9ee-21fc-41be-b644-a551cbc531b5" providerId="ADAL" clId="{C9BA8DD9-F003-4DCA-8FCA-53381C6B6DF2}" dt="2022-04-25T20:53:00.252" v="34" actId="20577"/>
        <pc:sldMkLst>
          <pc:docMk/>
          <pc:sldMk cId="3726266363" sldId="302"/>
        </pc:sldMkLst>
        <pc:spChg chg="mod">
          <ac:chgData name="William Andrés Echeverry Pérez" userId="51e9d9ee-21fc-41be-b644-a551cbc531b5" providerId="ADAL" clId="{C9BA8DD9-F003-4DCA-8FCA-53381C6B6DF2}" dt="2022-04-25T20:53:00.252" v="34" actId="20577"/>
          <ac:spMkLst>
            <pc:docMk/>
            <pc:sldMk cId="3726266363" sldId="302"/>
            <ac:spMk id="2" creationId="{71B4EF3E-20BC-4E0B-A4D7-F59C908AF0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726266363" sldId="302"/>
            <ac:spMk id="55" creationId="{0760E4C7-47B8-4356-ABCA-CC9C79E2D2B6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726266363" sldId="302"/>
            <ac:spMk id="56" creationId="{3898FA35-B55D-44B7-9A7D-57C57A4A6435}"/>
          </ac:spMkLst>
        </pc:sp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726266363" sldId="302"/>
            <ac:cxnSpMk id="54" creationId="{AEED5540-64E5-4258-ABA4-753F07B71B38}"/>
          </ac:cxnSpMkLst>
        </pc:cxnChg>
        <pc:cxnChg chg="del">
          <ac:chgData name="William Andrés Echeverry Pérez" userId="51e9d9ee-21fc-41be-b644-a551cbc531b5" providerId="ADAL" clId="{C9BA8DD9-F003-4DCA-8FCA-53381C6B6DF2}" dt="2022-04-25T20:47:23.942" v="19"/>
          <ac:cxnSpMkLst>
            <pc:docMk/>
            <pc:sldMk cId="3726266363" sldId="302"/>
            <ac:cxnSpMk id="57" creationId="{414C5C93-B9E9-4392-ADCF-ABF21209DD56}"/>
          </ac:cxnSpMkLst>
        </pc:cxnChg>
      </pc:sldChg>
      <pc:sldChg chg="addSp delSp modSp mod delDesignElem">
        <pc:chgData name="William Andrés Echeverry Pérez" userId="51e9d9ee-21fc-41be-b644-a551cbc531b5" providerId="ADAL" clId="{C9BA8DD9-F003-4DCA-8FCA-53381C6B6DF2}" dt="2022-04-25T22:32:38.153" v="245" actId="20577"/>
        <pc:sldMkLst>
          <pc:docMk/>
          <pc:sldMk cId="3864811715" sldId="303"/>
        </pc:sldMkLst>
        <pc:spChg chg="mod">
          <ac:chgData name="William Andrés Echeverry Pérez" userId="51e9d9ee-21fc-41be-b644-a551cbc531b5" providerId="ADAL" clId="{C9BA8DD9-F003-4DCA-8FCA-53381C6B6DF2}" dt="2022-04-25T21:24:53.847" v="97" actId="1076"/>
          <ac:spMkLst>
            <pc:docMk/>
            <pc:sldMk cId="3864811715" sldId="303"/>
            <ac:spMk id="6" creationId="{2DDCEE45-35B9-473D-B6B8-59153A8CD859}"/>
          </ac:spMkLst>
        </pc:spChg>
        <pc:spChg chg="mod">
          <ac:chgData name="William Andrés Echeverry Pérez" userId="51e9d9ee-21fc-41be-b644-a551cbc531b5" providerId="ADAL" clId="{C9BA8DD9-F003-4DCA-8FCA-53381C6B6DF2}" dt="2022-04-25T21:25:48.064" v="105" actId="1076"/>
          <ac:spMkLst>
            <pc:docMk/>
            <pc:sldMk cId="3864811715" sldId="303"/>
            <ac:spMk id="14" creationId="{C0117295-8534-473C-AA1E-0B27F88730DF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864811715" sldId="303"/>
            <ac:spMk id="17" creationId="{B5BE1F7E-8D81-425E-A546-F57DADBDB604}"/>
          </ac:spMkLst>
        </pc:spChg>
        <pc:spChg chg="mod">
          <ac:chgData name="William Andrés Echeverry Pérez" userId="51e9d9ee-21fc-41be-b644-a551cbc531b5" providerId="ADAL" clId="{C9BA8DD9-F003-4DCA-8FCA-53381C6B6DF2}" dt="2022-04-25T21:25:53.593" v="106" actId="1076"/>
          <ac:spMkLst>
            <pc:docMk/>
            <pc:sldMk cId="3864811715" sldId="303"/>
            <ac:spMk id="19" creationId="{0AD21F61-7150-4E02-9C58-0CADCC04DE74}"/>
          </ac:spMkLst>
        </pc:spChg>
        <pc:spChg chg="mod">
          <ac:chgData name="William Andrés Echeverry Pérez" userId="51e9d9ee-21fc-41be-b644-a551cbc531b5" providerId="ADAL" clId="{C9BA8DD9-F003-4DCA-8FCA-53381C6B6DF2}" dt="2022-04-25T22:32:38.153" v="245" actId="20577"/>
          <ac:spMkLst>
            <pc:docMk/>
            <pc:sldMk cId="3864811715" sldId="303"/>
            <ac:spMk id="20" creationId="{93B7C104-FDAA-4523-8EDA-8B1959566764}"/>
          </ac:spMkLst>
        </pc:spChg>
        <pc:spChg chg="mod">
          <ac:chgData name="William Andrés Echeverry Pérez" userId="51e9d9ee-21fc-41be-b644-a551cbc531b5" providerId="ADAL" clId="{C9BA8DD9-F003-4DCA-8FCA-53381C6B6DF2}" dt="2022-04-25T21:28:25.055" v="126" actId="20577"/>
          <ac:spMkLst>
            <pc:docMk/>
            <pc:sldMk cId="3864811715" sldId="303"/>
            <ac:spMk id="26" creationId="{BE54B99A-D165-4C38-91D4-457C9E133E62}"/>
          </ac:spMkLst>
        </pc:spChg>
        <pc:spChg chg="mod">
          <ac:chgData name="William Andrés Echeverry Pérez" userId="51e9d9ee-21fc-41be-b644-a551cbc531b5" providerId="ADAL" clId="{C9BA8DD9-F003-4DCA-8FCA-53381C6B6DF2}" dt="2022-04-25T21:28:14.712" v="116" actId="20577"/>
          <ac:spMkLst>
            <pc:docMk/>
            <pc:sldMk cId="3864811715" sldId="303"/>
            <ac:spMk id="27" creationId="{3388F664-96DF-4651-A163-1204E9858CB5}"/>
          </ac:spMkLst>
        </pc:spChg>
        <pc:spChg chg="mod">
          <ac:chgData name="William Andrés Echeverry Pérez" userId="51e9d9ee-21fc-41be-b644-a551cbc531b5" providerId="ADAL" clId="{C9BA8DD9-F003-4DCA-8FCA-53381C6B6DF2}" dt="2022-04-25T21:28:19.419" v="117" actId="20577"/>
          <ac:spMkLst>
            <pc:docMk/>
            <pc:sldMk cId="3864811715" sldId="303"/>
            <ac:spMk id="28" creationId="{6687DC67-4897-4A52-84DC-0AA3E37D0EBD}"/>
          </ac:spMkLst>
        </pc:spChg>
        <pc:picChg chg="del">
          <ac:chgData name="William Andrés Echeverry Pérez" userId="51e9d9ee-21fc-41be-b644-a551cbc531b5" providerId="ADAL" clId="{C9BA8DD9-F003-4DCA-8FCA-53381C6B6DF2}" dt="2022-04-25T21:19:46.560" v="80" actId="478"/>
          <ac:picMkLst>
            <pc:docMk/>
            <pc:sldMk cId="3864811715" sldId="303"/>
            <ac:picMk id="3" creationId="{1114F034-769C-422C-B694-7898DF9583D6}"/>
          </ac:picMkLst>
        </pc:picChg>
        <pc:picChg chg="add mod ord">
          <ac:chgData name="William Andrés Echeverry Pérez" userId="51e9d9ee-21fc-41be-b644-a551cbc531b5" providerId="ADAL" clId="{C9BA8DD9-F003-4DCA-8FCA-53381C6B6DF2}" dt="2022-04-25T21:26:05.454" v="109" actId="1076"/>
          <ac:picMkLst>
            <pc:docMk/>
            <pc:sldMk cId="3864811715" sldId="303"/>
            <ac:picMk id="4" creationId="{59D9FE4C-0154-4F3A-A7F4-969408FFE706}"/>
          </ac:picMkLst>
        </pc:picChg>
        <pc:cxnChg chg="mod">
          <ac:chgData name="William Andrés Echeverry Pérez" userId="51e9d9ee-21fc-41be-b644-a551cbc531b5" providerId="ADAL" clId="{C9BA8DD9-F003-4DCA-8FCA-53381C6B6DF2}" dt="2022-04-25T21:24:48.817" v="96" actId="1076"/>
          <ac:cxnSpMkLst>
            <pc:docMk/>
            <pc:sldMk cId="3864811715" sldId="303"/>
            <ac:cxnSpMk id="15" creationId="{A8BBA891-FE2B-47B5-B9FA-8351A761C6F9}"/>
          </ac:cxnSpMkLst>
        </pc:cxnChg>
        <pc:cxnChg chg="mod">
          <ac:chgData name="William Andrés Echeverry Pérez" userId="51e9d9ee-21fc-41be-b644-a551cbc531b5" providerId="ADAL" clId="{C9BA8DD9-F003-4DCA-8FCA-53381C6B6DF2}" dt="2022-04-25T21:25:53.593" v="106" actId="1076"/>
          <ac:cxnSpMkLst>
            <pc:docMk/>
            <pc:sldMk cId="3864811715" sldId="303"/>
            <ac:cxnSpMk id="23" creationId="{78810350-D608-4E1A-8DE0-C224A125582E}"/>
          </ac:cxnSpMkLst>
        </pc:cxnChg>
      </pc:sldChg>
      <pc:sldChg chg="delSp modSp mod delDesignElem">
        <pc:chgData name="William Andrés Echeverry Pérez" userId="51e9d9ee-21fc-41be-b644-a551cbc531b5" providerId="ADAL" clId="{C9BA8DD9-F003-4DCA-8FCA-53381C6B6DF2}" dt="2022-04-25T22:32:41.365" v="246" actId="20577"/>
        <pc:sldMkLst>
          <pc:docMk/>
          <pc:sldMk cId="3672567350" sldId="304"/>
        </pc:sldMkLst>
        <pc:spChg chg="mod">
          <ac:chgData name="William Andrés Echeverry Pérez" userId="51e9d9ee-21fc-41be-b644-a551cbc531b5" providerId="ADAL" clId="{C9BA8DD9-F003-4DCA-8FCA-53381C6B6DF2}" dt="2022-04-25T21:28:52.416" v="133" actId="1076"/>
          <ac:spMkLst>
            <pc:docMk/>
            <pc:sldMk cId="3672567350" sldId="304"/>
            <ac:spMk id="6" creationId="{2DDCEE45-35B9-473D-B6B8-59153A8CD859}"/>
          </ac:spMkLst>
        </pc:spChg>
        <pc:spChg chg="mod">
          <ac:chgData name="William Andrés Echeverry Pérez" userId="51e9d9ee-21fc-41be-b644-a551cbc531b5" providerId="ADAL" clId="{C9BA8DD9-F003-4DCA-8FCA-53381C6B6DF2}" dt="2022-04-25T21:29:24.904" v="146" actId="1076"/>
          <ac:spMkLst>
            <pc:docMk/>
            <pc:sldMk cId="3672567350" sldId="304"/>
            <ac:spMk id="14" creationId="{C0117295-8534-473C-AA1E-0B27F88730DF}"/>
          </ac:spMkLst>
        </pc:spChg>
        <pc:spChg chg="del">
          <ac:chgData name="William Andrés Echeverry Pérez" userId="51e9d9ee-21fc-41be-b644-a551cbc531b5" providerId="ADAL" clId="{C9BA8DD9-F003-4DCA-8FCA-53381C6B6DF2}" dt="2022-04-25T20:47:23.942" v="19"/>
          <ac:spMkLst>
            <pc:docMk/>
            <pc:sldMk cId="3672567350" sldId="304"/>
            <ac:spMk id="17" creationId="{B5BE1F7E-8D81-425E-A546-F57DADBDB604}"/>
          </ac:spMkLst>
        </pc:spChg>
        <pc:spChg chg="mod">
          <ac:chgData name="William Andrés Echeverry Pérez" userId="51e9d9ee-21fc-41be-b644-a551cbc531b5" providerId="ADAL" clId="{C9BA8DD9-F003-4DCA-8FCA-53381C6B6DF2}" dt="2022-04-25T22:32:41.365" v="246" actId="20577"/>
          <ac:spMkLst>
            <pc:docMk/>
            <pc:sldMk cId="3672567350" sldId="304"/>
            <ac:spMk id="20" creationId="{93B7C104-FDAA-4523-8EDA-8B1959566764}"/>
          </ac:spMkLst>
        </pc:spChg>
        <pc:spChg chg="mod">
          <ac:chgData name="William Andrés Echeverry Pérez" userId="51e9d9ee-21fc-41be-b644-a551cbc531b5" providerId="ADAL" clId="{C9BA8DD9-F003-4DCA-8FCA-53381C6B6DF2}" dt="2022-04-25T21:29:07.383" v="139" actId="20577"/>
          <ac:spMkLst>
            <pc:docMk/>
            <pc:sldMk cId="3672567350" sldId="304"/>
            <ac:spMk id="26" creationId="{BE54B99A-D165-4C38-91D4-457C9E133E62}"/>
          </ac:spMkLst>
        </pc:spChg>
        <pc:spChg chg="mod">
          <ac:chgData name="William Andrés Echeverry Pérez" userId="51e9d9ee-21fc-41be-b644-a551cbc531b5" providerId="ADAL" clId="{C9BA8DD9-F003-4DCA-8FCA-53381C6B6DF2}" dt="2022-04-25T21:29:28.262" v="147" actId="1076"/>
          <ac:spMkLst>
            <pc:docMk/>
            <pc:sldMk cId="3672567350" sldId="304"/>
            <ac:spMk id="27" creationId="{3388F664-96DF-4651-A163-1204E9858CB5}"/>
          </ac:spMkLst>
        </pc:spChg>
        <pc:spChg chg="mod">
          <ac:chgData name="William Andrés Echeverry Pérez" userId="51e9d9ee-21fc-41be-b644-a551cbc531b5" providerId="ADAL" clId="{C9BA8DD9-F003-4DCA-8FCA-53381C6B6DF2}" dt="2022-04-25T21:29:39.319" v="148" actId="6549"/>
          <ac:spMkLst>
            <pc:docMk/>
            <pc:sldMk cId="3672567350" sldId="304"/>
            <ac:spMk id="28" creationId="{6687DC67-4897-4A52-84DC-0AA3E37D0EBD}"/>
          </ac:spMkLst>
        </pc:spChg>
        <pc:picChg chg="mod">
          <ac:chgData name="William Andrés Echeverry Pérez" userId="51e9d9ee-21fc-41be-b644-a551cbc531b5" providerId="ADAL" clId="{C9BA8DD9-F003-4DCA-8FCA-53381C6B6DF2}" dt="2022-04-25T21:29:22.192" v="145" actId="1076"/>
          <ac:picMkLst>
            <pc:docMk/>
            <pc:sldMk cId="3672567350" sldId="304"/>
            <ac:picMk id="4" creationId="{6733D5B0-1A0E-4428-AA10-680684CA25D6}"/>
          </ac:picMkLst>
        </pc:picChg>
        <pc:cxnChg chg="mod">
          <ac:chgData name="William Andrés Echeverry Pérez" userId="51e9d9ee-21fc-41be-b644-a551cbc531b5" providerId="ADAL" clId="{C9BA8DD9-F003-4DCA-8FCA-53381C6B6DF2}" dt="2022-04-25T21:28:59.321" v="135" actId="14100"/>
          <ac:cxnSpMkLst>
            <pc:docMk/>
            <pc:sldMk cId="3672567350" sldId="304"/>
            <ac:cxnSpMk id="15" creationId="{A8BBA891-FE2B-47B5-B9FA-8351A761C6F9}"/>
          </ac:cxnSpMkLst>
        </pc:cxnChg>
      </pc:sldChg>
      <pc:sldChg chg="modSp add mod setBg">
        <pc:chgData name="William Andrés Echeverry Pérez" userId="51e9d9ee-21fc-41be-b644-a551cbc531b5" providerId="ADAL" clId="{C9BA8DD9-F003-4DCA-8FCA-53381C6B6DF2}" dt="2022-04-25T20:53:46.698" v="68" actId="20577"/>
        <pc:sldMkLst>
          <pc:docMk/>
          <pc:sldMk cId="3200559594" sldId="305"/>
        </pc:sldMkLst>
        <pc:spChg chg="mod">
          <ac:chgData name="William Andrés Echeverry Pérez" userId="51e9d9ee-21fc-41be-b644-a551cbc531b5" providerId="ADAL" clId="{C9BA8DD9-F003-4DCA-8FCA-53381C6B6DF2}" dt="2022-04-25T20:53:46.698" v="68" actId="20577"/>
          <ac:spMkLst>
            <pc:docMk/>
            <pc:sldMk cId="3200559594" sldId="305"/>
            <ac:spMk id="2" creationId="{71B4EF3E-20BC-4E0B-A4D7-F59C908AF0B6}"/>
          </ac:spMkLst>
        </pc:spChg>
      </pc:sldChg>
      <pc:sldChg chg="modSp add mod">
        <pc:chgData name="William Andrés Echeverry Pérez" userId="51e9d9ee-21fc-41be-b644-a551cbc531b5" providerId="ADAL" clId="{C9BA8DD9-F003-4DCA-8FCA-53381C6B6DF2}" dt="2022-04-25T20:53:49.822" v="72" actId="20577"/>
        <pc:sldMkLst>
          <pc:docMk/>
          <pc:sldMk cId="931398459" sldId="306"/>
        </pc:sldMkLst>
        <pc:spChg chg="mod">
          <ac:chgData name="William Andrés Echeverry Pérez" userId="51e9d9ee-21fc-41be-b644-a551cbc531b5" providerId="ADAL" clId="{C9BA8DD9-F003-4DCA-8FCA-53381C6B6DF2}" dt="2022-04-25T20:53:49.822" v="72" actId="20577"/>
          <ac:spMkLst>
            <pc:docMk/>
            <pc:sldMk cId="931398459" sldId="306"/>
            <ac:spMk id="2" creationId="{71B4EF3E-20BC-4E0B-A4D7-F59C908AF0B6}"/>
          </ac:spMkLst>
        </pc:spChg>
      </pc:sldChg>
      <pc:sldChg chg="modSp mod">
        <pc:chgData name="William Andrés Echeverry Pérez" userId="51e9d9ee-21fc-41be-b644-a551cbc531b5" providerId="ADAL" clId="{C9BA8DD9-F003-4DCA-8FCA-53381C6B6DF2}" dt="2022-04-25T22:32:48.217" v="247" actId="20577"/>
        <pc:sldMkLst>
          <pc:docMk/>
          <pc:sldMk cId="687733852" sldId="308"/>
        </pc:sldMkLst>
        <pc:spChg chg="mod">
          <ac:chgData name="William Andrés Echeverry Pérez" userId="51e9d9ee-21fc-41be-b644-a551cbc531b5" providerId="ADAL" clId="{C9BA8DD9-F003-4DCA-8FCA-53381C6B6DF2}" dt="2022-04-25T22:32:48.217" v="247" actId="20577"/>
          <ac:spMkLst>
            <pc:docMk/>
            <pc:sldMk cId="687733852" sldId="308"/>
            <ac:spMk id="20" creationId="{93B7C104-FDAA-4523-8EDA-8B1959566764}"/>
          </ac:spMkLst>
        </pc:spChg>
      </pc:sldChg>
      <pc:sldChg chg="addSp modSp mod">
        <pc:chgData name="William Andrés Echeverry Pérez" userId="51e9d9ee-21fc-41be-b644-a551cbc531b5" providerId="ADAL" clId="{C9BA8DD9-F003-4DCA-8FCA-53381C6B6DF2}" dt="2022-04-25T22:32:53.239" v="248" actId="20577"/>
        <pc:sldMkLst>
          <pc:docMk/>
          <pc:sldMk cId="1431323817" sldId="309"/>
        </pc:sldMkLst>
        <pc:spChg chg="mod">
          <ac:chgData name="William Andrés Echeverry Pérez" userId="51e9d9ee-21fc-41be-b644-a551cbc531b5" providerId="ADAL" clId="{C9BA8DD9-F003-4DCA-8FCA-53381C6B6DF2}" dt="2022-04-25T22:32:53.239" v="248" actId="20577"/>
          <ac:spMkLst>
            <pc:docMk/>
            <pc:sldMk cId="1431323817" sldId="309"/>
            <ac:spMk id="20" creationId="{93B7C104-FDAA-4523-8EDA-8B1959566764}"/>
          </ac:spMkLst>
        </pc:spChg>
        <pc:picChg chg="add mod">
          <ac:chgData name="William Andrés Echeverry Pérez" userId="51e9d9ee-21fc-41be-b644-a551cbc531b5" providerId="ADAL" clId="{C9BA8DD9-F003-4DCA-8FCA-53381C6B6DF2}" dt="2022-04-25T21:44:45.938" v="159" actId="1076"/>
          <ac:picMkLst>
            <pc:docMk/>
            <pc:sldMk cId="1431323817" sldId="309"/>
            <ac:picMk id="6" creationId="{B65B965C-FDBD-448C-BB5A-AB9D518B142F}"/>
          </ac:picMkLst>
        </pc:picChg>
        <pc:picChg chg="add mod modCrop">
          <ac:chgData name="William Andrés Echeverry Pérez" userId="51e9d9ee-21fc-41be-b644-a551cbc531b5" providerId="ADAL" clId="{C9BA8DD9-F003-4DCA-8FCA-53381C6B6DF2}" dt="2022-04-25T21:44:43.163" v="158" actId="1076"/>
          <ac:picMkLst>
            <pc:docMk/>
            <pc:sldMk cId="1431323817" sldId="309"/>
            <ac:picMk id="8" creationId="{9C21D408-3B64-4C77-90B0-42AB52D2704D}"/>
          </ac:picMkLst>
        </pc:picChg>
      </pc:sldChg>
      <pc:sldChg chg="modSp mod">
        <pc:chgData name="William Andrés Echeverry Pérez" userId="51e9d9ee-21fc-41be-b644-a551cbc531b5" providerId="ADAL" clId="{C9BA8DD9-F003-4DCA-8FCA-53381C6B6DF2}" dt="2022-04-25T22:32:57.702" v="249" actId="20577"/>
        <pc:sldMkLst>
          <pc:docMk/>
          <pc:sldMk cId="3064693630" sldId="310"/>
        </pc:sldMkLst>
        <pc:spChg chg="mod">
          <ac:chgData name="William Andrés Echeverry Pérez" userId="51e9d9ee-21fc-41be-b644-a551cbc531b5" providerId="ADAL" clId="{C9BA8DD9-F003-4DCA-8FCA-53381C6B6DF2}" dt="2022-04-25T22:32:57.702" v="249" actId="20577"/>
          <ac:spMkLst>
            <pc:docMk/>
            <pc:sldMk cId="3064693630" sldId="310"/>
            <ac:spMk id="20" creationId="{93B7C104-FDAA-4523-8EDA-8B1959566764}"/>
          </ac:spMkLst>
        </pc:spChg>
      </pc:sldChg>
      <pc:sldChg chg="addSp delSp modSp add mod ord setBg">
        <pc:chgData name="William Andrés Echeverry Pérez" userId="51e9d9ee-21fc-41be-b644-a551cbc531b5" providerId="ADAL" clId="{C9BA8DD9-F003-4DCA-8FCA-53381C6B6DF2}" dt="2022-04-25T22:33:01.534" v="251" actId="20577"/>
        <pc:sldMkLst>
          <pc:docMk/>
          <pc:sldMk cId="4116814914" sldId="311"/>
        </pc:sldMkLst>
        <pc:spChg chg="mod">
          <ac:chgData name="William Andrés Echeverry Pérez" userId="51e9d9ee-21fc-41be-b644-a551cbc531b5" providerId="ADAL" clId="{C9BA8DD9-F003-4DCA-8FCA-53381C6B6DF2}" dt="2022-04-25T21:45:54.264" v="179" actId="20577"/>
          <ac:spMkLst>
            <pc:docMk/>
            <pc:sldMk cId="4116814914" sldId="311"/>
            <ac:spMk id="2" creationId="{EABF3F28-6ADA-44A3-98F0-3C7EF132E395}"/>
          </ac:spMkLst>
        </pc:spChg>
        <pc:spChg chg="mod">
          <ac:chgData name="William Andrés Echeverry Pérez" userId="51e9d9ee-21fc-41be-b644-a551cbc531b5" providerId="ADAL" clId="{C9BA8DD9-F003-4DCA-8FCA-53381C6B6DF2}" dt="2022-04-25T22:33:01.534" v="251" actId="20577"/>
          <ac:spMkLst>
            <pc:docMk/>
            <pc:sldMk cId="4116814914" sldId="311"/>
            <ac:spMk id="20" creationId="{93B7C104-FDAA-4523-8EDA-8B1959566764}"/>
          </ac:spMkLst>
        </pc:spChg>
        <pc:picChg chg="del">
          <ac:chgData name="William Andrés Echeverry Pérez" userId="51e9d9ee-21fc-41be-b644-a551cbc531b5" providerId="ADAL" clId="{C9BA8DD9-F003-4DCA-8FCA-53381C6B6DF2}" dt="2022-04-25T21:45:08.125" v="164" actId="478"/>
          <ac:picMkLst>
            <pc:docMk/>
            <pc:sldMk cId="4116814914" sldId="311"/>
            <ac:picMk id="4" creationId="{AB1F04E1-F093-41F2-B621-35F4691859CA}"/>
          </ac:picMkLst>
        </pc:picChg>
        <pc:picChg chg="add mod">
          <ac:chgData name="William Andrés Echeverry Pérez" userId="51e9d9ee-21fc-41be-b644-a551cbc531b5" providerId="ADAL" clId="{C9BA8DD9-F003-4DCA-8FCA-53381C6B6DF2}" dt="2022-04-25T21:52:56.133" v="182" actId="1076"/>
          <ac:picMkLst>
            <pc:docMk/>
            <pc:sldMk cId="4116814914" sldId="311"/>
            <ac:picMk id="5" creationId="{35FA52AA-DDCA-408A-B00B-3D6B28E0E384}"/>
          </ac:picMkLst>
        </pc:picChg>
        <pc:picChg chg="add mod">
          <ac:chgData name="William Andrés Echeverry Pérez" userId="51e9d9ee-21fc-41be-b644-a551cbc531b5" providerId="ADAL" clId="{C9BA8DD9-F003-4DCA-8FCA-53381C6B6DF2}" dt="2022-04-25T21:56:19.883" v="199" actId="1076"/>
          <ac:picMkLst>
            <pc:docMk/>
            <pc:sldMk cId="4116814914" sldId="311"/>
            <ac:picMk id="7" creationId="{D829D743-C357-46EE-AA8A-3BA8B48A4588}"/>
          </ac:picMkLst>
        </pc:picChg>
        <pc:picChg chg="add mod">
          <ac:chgData name="William Andrés Echeverry Pérez" userId="51e9d9ee-21fc-41be-b644-a551cbc531b5" providerId="ADAL" clId="{C9BA8DD9-F003-4DCA-8FCA-53381C6B6DF2}" dt="2022-04-25T21:56:16.718" v="197" actId="1076"/>
          <ac:picMkLst>
            <pc:docMk/>
            <pc:sldMk cId="4116814914" sldId="311"/>
            <ac:picMk id="9" creationId="{049642C3-BC9F-433B-93D1-3EADD04D0F0E}"/>
          </ac:picMkLst>
        </pc:picChg>
        <pc:picChg chg="del">
          <ac:chgData name="William Andrés Echeverry Pérez" userId="51e9d9ee-21fc-41be-b644-a551cbc531b5" providerId="ADAL" clId="{C9BA8DD9-F003-4DCA-8FCA-53381C6B6DF2}" dt="2022-04-25T21:45:07.478" v="163" actId="478"/>
          <ac:picMkLst>
            <pc:docMk/>
            <pc:sldMk cId="4116814914" sldId="311"/>
            <ac:picMk id="10" creationId="{0D05AD56-C805-49A2-9DCD-283AC6136E9F}"/>
          </ac:picMkLst>
        </pc:picChg>
        <pc:picChg chg="add mod">
          <ac:chgData name="William Andrés Echeverry Pérez" userId="51e9d9ee-21fc-41be-b644-a551cbc531b5" providerId="ADAL" clId="{C9BA8DD9-F003-4DCA-8FCA-53381C6B6DF2}" dt="2022-04-25T21:55:28.591" v="193" actId="1076"/>
          <ac:picMkLst>
            <pc:docMk/>
            <pc:sldMk cId="4116814914" sldId="311"/>
            <ac:picMk id="12" creationId="{E71C328D-8A80-4DB4-BCD1-AB86175E2FCC}"/>
          </ac:picMkLst>
        </pc:picChg>
        <pc:picChg chg="add mod">
          <ac:chgData name="William Andrés Echeverry Pérez" userId="51e9d9ee-21fc-41be-b644-a551cbc531b5" providerId="ADAL" clId="{C9BA8DD9-F003-4DCA-8FCA-53381C6B6DF2}" dt="2022-04-25T21:56:18.212" v="198" actId="1076"/>
          <ac:picMkLst>
            <pc:docMk/>
            <pc:sldMk cId="4116814914" sldId="311"/>
            <ac:picMk id="14" creationId="{7C1DE3ED-10DF-486D-908D-060AA466CE38}"/>
          </ac:picMkLst>
        </pc:picChg>
      </pc:sldChg>
      <pc:sldChg chg="modSp mod">
        <pc:chgData name="William Andrés Echeverry Pérez" userId="51e9d9ee-21fc-41be-b644-a551cbc531b5" providerId="ADAL" clId="{C9BA8DD9-F003-4DCA-8FCA-53381C6B6DF2}" dt="2022-04-25T22:33:08.327" v="253" actId="20577"/>
        <pc:sldMkLst>
          <pc:docMk/>
          <pc:sldMk cId="441011686" sldId="312"/>
        </pc:sldMkLst>
        <pc:spChg chg="mod">
          <ac:chgData name="William Andrés Echeverry Pérez" userId="51e9d9ee-21fc-41be-b644-a551cbc531b5" providerId="ADAL" clId="{C9BA8DD9-F003-4DCA-8FCA-53381C6B6DF2}" dt="2022-04-25T22:33:08.327" v="253" actId="20577"/>
          <ac:spMkLst>
            <pc:docMk/>
            <pc:sldMk cId="441011686" sldId="312"/>
            <ac:spMk id="20" creationId="{93B7C104-FDAA-4523-8EDA-8B1959566764}"/>
          </ac:spMkLst>
        </pc:spChg>
      </pc:sldChg>
      <pc:sldChg chg="modSp mod">
        <pc:chgData name="William Andrés Echeverry Pérez" userId="51e9d9ee-21fc-41be-b644-a551cbc531b5" providerId="ADAL" clId="{C9BA8DD9-F003-4DCA-8FCA-53381C6B6DF2}" dt="2022-04-25T22:33:13.434" v="255" actId="20577"/>
        <pc:sldMkLst>
          <pc:docMk/>
          <pc:sldMk cId="454310458" sldId="313"/>
        </pc:sldMkLst>
        <pc:spChg chg="mod">
          <ac:chgData name="William Andrés Echeverry Pérez" userId="51e9d9ee-21fc-41be-b644-a551cbc531b5" providerId="ADAL" clId="{C9BA8DD9-F003-4DCA-8FCA-53381C6B6DF2}" dt="2022-04-25T22:33:13.434" v="255" actId="20577"/>
          <ac:spMkLst>
            <pc:docMk/>
            <pc:sldMk cId="454310458" sldId="313"/>
            <ac:spMk id="20" creationId="{93B7C104-FDAA-4523-8EDA-8B1959566764}"/>
          </ac:spMkLst>
        </pc:spChg>
      </pc:sldChg>
      <pc:sldChg chg="addSp delSp modSp add mod setBg">
        <pc:chgData name="William Andrés Echeverry Pérez" userId="51e9d9ee-21fc-41be-b644-a551cbc531b5" providerId="ADAL" clId="{C9BA8DD9-F003-4DCA-8FCA-53381C6B6DF2}" dt="2022-04-25T22:33:21.411" v="257" actId="20577"/>
        <pc:sldMkLst>
          <pc:docMk/>
          <pc:sldMk cId="3939316252" sldId="314"/>
        </pc:sldMkLst>
        <pc:spChg chg="mod">
          <ac:chgData name="William Andrés Echeverry Pérez" userId="51e9d9ee-21fc-41be-b644-a551cbc531b5" providerId="ADAL" clId="{C9BA8DD9-F003-4DCA-8FCA-53381C6B6DF2}" dt="2022-04-25T21:58:13.980" v="235" actId="20577"/>
          <ac:spMkLst>
            <pc:docMk/>
            <pc:sldMk cId="3939316252" sldId="314"/>
            <ac:spMk id="2" creationId="{EABF3F28-6ADA-44A3-98F0-3C7EF132E395}"/>
          </ac:spMkLst>
        </pc:spChg>
        <pc:spChg chg="mod">
          <ac:chgData name="William Andrés Echeverry Pérez" userId="51e9d9ee-21fc-41be-b644-a551cbc531b5" providerId="ADAL" clId="{C9BA8DD9-F003-4DCA-8FCA-53381C6B6DF2}" dt="2022-04-25T22:33:21.411" v="257" actId="20577"/>
          <ac:spMkLst>
            <pc:docMk/>
            <pc:sldMk cId="3939316252" sldId="314"/>
            <ac:spMk id="20" creationId="{93B7C104-FDAA-4523-8EDA-8B1959566764}"/>
          </ac:spMkLst>
        </pc:spChg>
        <pc:picChg chg="add">
          <ac:chgData name="William Andrés Echeverry Pérez" userId="51e9d9ee-21fc-41be-b644-a551cbc531b5" providerId="ADAL" clId="{C9BA8DD9-F003-4DCA-8FCA-53381C6B6DF2}" dt="2022-04-25T22:16:26.231" v="236" actId="22"/>
          <ac:picMkLst>
            <pc:docMk/>
            <pc:sldMk cId="3939316252" sldId="314"/>
            <ac:picMk id="4" creationId="{3E1CF7DB-EC57-41C7-A096-2CAD09124751}"/>
          </ac:picMkLst>
        </pc:picChg>
        <pc:picChg chg="del">
          <ac:chgData name="William Andrés Echeverry Pérez" userId="51e9d9ee-21fc-41be-b644-a551cbc531b5" providerId="ADAL" clId="{C9BA8DD9-F003-4DCA-8FCA-53381C6B6DF2}" dt="2022-04-25T21:57:15.535" v="207" actId="478"/>
          <ac:picMkLst>
            <pc:docMk/>
            <pc:sldMk cId="3939316252" sldId="314"/>
            <ac:picMk id="5" creationId="{D8357DCA-44A6-45AF-8233-AFF163FE9854}"/>
          </ac:picMkLst>
        </pc:picChg>
        <pc:picChg chg="del">
          <ac:chgData name="William Andrés Echeverry Pérez" userId="51e9d9ee-21fc-41be-b644-a551cbc531b5" providerId="ADAL" clId="{C9BA8DD9-F003-4DCA-8FCA-53381C6B6DF2}" dt="2022-04-25T21:57:15.535" v="207" actId="478"/>
          <ac:picMkLst>
            <pc:docMk/>
            <pc:sldMk cId="3939316252" sldId="314"/>
            <ac:picMk id="7" creationId="{CF39515E-456A-4732-BE96-D96431DFDFD8}"/>
          </ac:picMkLst>
        </pc:picChg>
        <pc:picChg chg="del">
          <ac:chgData name="William Andrés Echeverry Pérez" userId="51e9d9ee-21fc-41be-b644-a551cbc531b5" providerId="ADAL" clId="{C9BA8DD9-F003-4DCA-8FCA-53381C6B6DF2}" dt="2022-04-25T21:57:15.535" v="207" actId="478"/>
          <ac:picMkLst>
            <pc:docMk/>
            <pc:sldMk cId="3939316252" sldId="314"/>
            <ac:picMk id="9" creationId="{30A32759-C720-4036-8A05-39DB1AEC8572}"/>
          </ac:picMkLst>
        </pc:picChg>
        <pc:picChg chg="add mod">
          <ac:chgData name="William Andrés Echeverry Pérez" userId="51e9d9ee-21fc-41be-b644-a551cbc531b5" providerId="ADAL" clId="{C9BA8DD9-F003-4DCA-8FCA-53381C6B6DF2}" dt="2022-04-25T22:27:05.228" v="239" actId="1076"/>
          <ac:picMkLst>
            <pc:docMk/>
            <pc:sldMk cId="3939316252" sldId="314"/>
            <ac:picMk id="11" creationId="{14673507-E333-4E1D-8057-560A9289670C}"/>
          </ac:picMkLst>
        </pc:picChg>
      </pc:sldChg>
      <pc:sldChg chg="modSp mod">
        <pc:chgData name="William Andrés Echeverry Pérez" userId="51e9d9ee-21fc-41be-b644-a551cbc531b5" providerId="ADAL" clId="{C9BA8DD9-F003-4DCA-8FCA-53381C6B6DF2}" dt="2022-04-25T22:33:43.208" v="263" actId="20577"/>
        <pc:sldMkLst>
          <pc:docMk/>
          <pc:sldMk cId="3010698409" sldId="315"/>
        </pc:sldMkLst>
        <pc:spChg chg="mod">
          <ac:chgData name="William Andrés Echeverry Pérez" userId="51e9d9ee-21fc-41be-b644-a551cbc531b5" providerId="ADAL" clId="{C9BA8DD9-F003-4DCA-8FCA-53381C6B6DF2}" dt="2022-04-25T22:33:43.208" v="263" actId="20577"/>
          <ac:spMkLst>
            <pc:docMk/>
            <pc:sldMk cId="3010698409" sldId="315"/>
            <ac:spMk id="20" creationId="{93B7C104-FDAA-4523-8EDA-8B1959566764}"/>
          </ac:spMkLst>
        </pc:spChg>
      </pc:sldChg>
      <pc:sldChg chg="modSp mod ord">
        <pc:chgData name="William Andrés Echeverry Pérez" userId="51e9d9ee-21fc-41be-b644-a551cbc531b5" providerId="ADAL" clId="{C9BA8DD9-F003-4DCA-8FCA-53381C6B6DF2}" dt="2022-04-25T22:33:31.902" v="259" actId="20577"/>
        <pc:sldMkLst>
          <pc:docMk/>
          <pc:sldMk cId="268909668" sldId="316"/>
        </pc:sldMkLst>
        <pc:spChg chg="mod">
          <ac:chgData name="William Andrés Echeverry Pérez" userId="51e9d9ee-21fc-41be-b644-a551cbc531b5" providerId="ADAL" clId="{C9BA8DD9-F003-4DCA-8FCA-53381C6B6DF2}" dt="2022-04-25T22:33:31.902" v="259" actId="20577"/>
          <ac:spMkLst>
            <pc:docMk/>
            <pc:sldMk cId="268909668" sldId="316"/>
            <ac:spMk id="20" creationId="{93B7C104-FDAA-4523-8EDA-8B1959566764}"/>
          </ac:spMkLst>
        </pc:spChg>
      </pc:sldChg>
      <pc:sldChg chg="modSp mod ord">
        <pc:chgData name="William Andrés Echeverry Pérez" userId="51e9d9ee-21fc-41be-b644-a551cbc531b5" providerId="ADAL" clId="{C9BA8DD9-F003-4DCA-8FCA-53381C6B6DF2}" dt="2022-04-25T22:33:35.861" v="261" actId="20577"/>
        <pc:sldMkLst>
          <pc:docMk/>
          <pc:sldMk cId="1750908073" sldId="317"/>
        </pc:sldMkLst>
        <pc:spChg chg="mod">
          <ac:chgData name="William Andrés Echeverry Pérez" userId="51e9d9ee-21fc-41be-b644-a551cbc531b5" providerId="ADAL" clId="{C9BA8DD9-F003-4DCA-8FCA-53381C6B6DF2}" dt="2022-04-25T22:33:35.861" v="261" actId="20577"/>
          <ac:spMkLst>
            <pc:docMk/>
            <pc:sldMk cId="1750908073" sldId="317"/>
            <ac:spMk id="20" creationId="{93B7C104-FDAA-4523-8EDA-8B1959566764}"/>
          </ac:spMkLst>
        </pc:spChg>
      </pc:sldChg>
      <pc:sldChg chg="modSp mod">
        <pc:chgData name="William Andrés Echeverry Pérez" userId="51e9d9ee-21fc-41be-b644-a551cbc531b5" providerId="ADAL" clId="{C9BA8DD9-F003-4DCA-8FCA-53381C6B6DF2}" dt="2022-04-25T22:33:47.026" v="267" actId="20577"/>
        <pc:sldMkLst>
          <pc:docMk/>
          <pc:sldMk cId="1640381587" sldId="318"/>
        </pc:sldMkLst>
        <pc:spChg chg="mod">
          <ac:chgData name="William Andrés Echeverry Pérez" userId="51e9d9ee-21fc-41be-b644-a551cbc531b5" providerId="ADAL" clId="{C9BA8DD9-F003-4DCA-8FCA-53381C6B6DF2}" dt="2022-04-25T22:33:47.026" v="267" actId="20577"/>
          <ac:spMkLst>
            <pc:docMk/>
            <pc:sldMk cId="1640381587" sldId="318"/>
            <ac:spMk id="20" creationId="{93B7C104-FDAA-4523-8EDA-8B1959566764}"/>
          </ac:spMkLst>
        </pc:spChg>
      </pc:sldChg>
    </pc:docChg>
  </pc:docChgLst>
  <pc:docChgLst>
    <pc:chgData name="Carlos Company" userId="0c84d64b05e05bf5" providerId="LiveId" clId="{D2DA362E-5179-495C-858D-65B10C12AEE5}"/>
    <pc:docChg chg="modSld">
      <pc:chgData name="Carlos Company" userId="0c84d64b05e05bf5" providerId="LiveId" clId="{D2DA362E-5179-495C-858D-65B10C12AEE5}" dt="2021-11-26T15:47:10.071" v="9" actId="20577"/>
      <pc:docMkLst>
        <pc:docMk/>
      </pc:docMkLst>
      <pc:sldChg chg="modSp mod">
        <pc:chgData name="Carlos Company" userId="0c84d64b05e05bf5" providerId="LiveId" clId="{D2DA362E-5179-495C-858D-65B10C12AEE5}" dt="2021-11-26T10:46:49.176" v="7" actId="1076"/>
        <pc:sldMkLst>
          <pc:docMk/>
          <pc:sldMk cId="2104000145" sldId="274"/>
        </pc:sldMkLst>
        <pc:spChg chg="mod">
          <ac:chgData name="Carlos Company" userId="0c84d64b05e05bf5" providerId="LiveId" clId="{D2DA362E-5179-495C-858D-65B10C12AEE5}" dt="2021-11-26T10:46:35.895" v="5" actId="1076"/>
          <ac:spMkLst>
            <pc:docMk/>
            <pc:sldMk cId="2104000145" sldId="274"/>
            <ac:spMk id="10" creationId="{B0E23006-FEE6-4E19-BC2C-01EB6DACFB90}"/>
          </ac:spMkLst>
        </pc:spChg>
        <pc:spChg chg="mod">
          <ac:chgData name="Carlos Company" userId="0c84d64b05e05bf5" providerId="LiveId" clId="{D2DA362E-5179-495C-858D-65B10C12AEE5}" dt="2021-11-26T10:46:49.176" v="7" actId="1076"/>
          <ac:spMkLst>
            <pc:docMk/>
            <pc:sldMk cId="2104000145" sldId="274"/>
            <ac:spMk id="13" creationId="{B1DF5C66-5AAA-473C-BFBF-66AAD1A0B41F}"/>
          </ac:spMkLst>
        </pc:spChg>
      </pc:sldChg>
      <pc:sldChg chg="modSp mod">
        <pc:chgData name="Carlos Company" userId="0c84d64b05e05bf5" providerId="LiveId" clId="{D2DA362E-5179-495C-858D-65B10C12AEE5}" dt="2021-11-26T15:47:10.071" v="9" actId="20577"/>
        <pc:sldMkLst>
          <pc:docMk/>
          <pc:sldMk cId="3069453573" sldId="294"/>
        </pc:sldMkLst>
        <pc:spChg chg="mod">
          <ac:chgData name="Carlos Company" userId="0c84d64b05e05bf5" providerId="LiveId" clId="{D2DA362E-5179-495C-858D-65B10C12AEE5}" dt="2021-11-26T15:47:10.071" v="9" actId="20577"/>
          <ac:spMkLst>
            <pc:docMk/>
            <pc:sldMk cId="3069453573" sldId="294"/>
            <ac:spMk id="2" creationId="{059FCCD0-EB02-4AB5-9BFA-E47C2D855B9B}"/>
          </ac:spMkLst>
        </pc:spChg>
      </pc:sldChg>
    </pc:docChg>
  </pc:docChgLst>
  <pc:docChgLst>
    <pc:chgData name="Carlos Guillermo Company Torres" userId="e4906e4c-2292-4baf-8f25-65a453b0b612" providerId="ADAL" clId="{31EE12BF-7FB1-4871-945B-49CED96AC1C3}"/>
    <pc:docChg chg="undo custSel modSld">
      <pc:chgData name="Carlos Guillermo Company Torres" userId="e4906e4c-2292-4baf-8f25-65a453b0b612" providerId="ADAL" clId="{31EE12BF-7FB1-4871-945B-49CED96AC1C3}" dt="2022-04-26T16:08:14.317" v="112" actId="1076"/>
      <pc:docMkLst>
        <pc:docMk/>
      </pc:docMkLst>
      <pc:sldChg chg="addSp modSp mod">
        <pc:chgData name="Carlos Guillermo Company Torres" userId="e4906e4c-2292-4baf-8f25-65a453b0b612" providerId="ADAL" clId="{31EE12BF-7FB1-4871-945B-49CED96AC1C3}" dt="2022-04-26T16:06:09.717" v="87" actId="1076"/>
        <pc:sldMkLst>
          <pc:docMk/>
          <pc:sldMk cId="266659453" sldId="272"/>
        </pc:sldMkLst>
        <pc:spChg chg="add mod">
          <ac:chgData name="Carlos Guillermo Company Torres" userId="e4906e4c-2292-4baf-8f25-65a453b0b612" providerId="ADAL" clId="{31EE12BF-7FB1-4871-945B-49CED96AC1C3}" dt="2022-04-26T16:06:09.717" v="87" actId="1076"/>
          <ac:spMkLst>
            <pc:docMk/>
            <pc:sldMk cId="266659453" sldId="272"/>
            <ac:spMk id="5" creationId="{7CDB54A5-E4B9-4CCC-BC9C-A3FB50DED4DB}"/>
          </ac:spMkLst>
        </pc:spChg>
        <pc:picChg chg="mod">
          <ac:chgData name="Carlos Guillermo Company Torres" userId="e4906e4c-2292-4baf-8f25-65a453b0b612" providerId="ADAL" clId="{31EE12BF-7FB1-4871-945B-49CED96AC1C3}" dt="2022-04-26T16:05:17.046" v="81" actId="1076"/>
          <ac:picMkLst>
            <pc:docMk/>
            <pc:sldMk cId="266659453" sldId="272"/>
            <ac:picMk id="18" creationId="{50CD64AE-9876-4A80-BE2C-F7B97E4651DF}"/>
          </ac:picMkLst>
        </pc:picChg>
      </pc:sldChg>
      <pc:sldChg chg="addSp delSp modSp mod">
        <pc:chgData name="Carlos Guillermo Company Torres" userId="e4906e4c-2292-4baf-8f25-65a453b0b612" providerId="ADAL" clId="{31EE12BF-7FB1-4871-945B-49CED96AC1C3}" dt="2022-04-26T16:07:07.789" v="95" actId="1076"/>
        <pc:sldMkLst>
          <pc:docMk/>
          <pc:sldMk cId="3754250257" sldId="273"/>
        </pc:sldMkLst>
        <pc:spChg chg="mod">
          <ac:chgData name="Carlos Guillermo Company Torres" userId="e4906e4c-2292-4baf-8f25-65a453b0b612" providerId="ADAL" clId="{31EE12BF-7FB1-4871-945B-49CED96AC1C3}" dt="2022-04-26T16:00:13.382" v="3" actId="26606"/>
          <ac:spMkLst>
            <pc:docMk/>
            <pc:sldMk cId="3754250257" sldId="273"/>
            <ac:spMk id="2" creationId="{8C7C6FF0-2845-45C7-99F2-7C7F109EE5BB}"/>
          </ac:spMkLst>
        </pc:spChg>
        <pc:spChg chg="mod">
          <ac:chgData name="Carlos Guillermo Company Torres" userId="e4906e4c-2292-4baf-8f25-65a453b0b612" providerId="ADAL" clId="{31EE12BF-7FB1-4871-945B-49CED96AC1C3}" dt="2022-04-26T16:07:07.789" v="95" actId="1076"/>
          <ac:spMkLst>
            <pc:docMk/>
            <pc:sldMk cId="3754250257" sldId="273"/>
            <ac:spMk id="8" creationId="{A3BA37F0-9CD3-48E2-A772-295A446FCA7F}"/>
          </ac:spMkLst>
        </pc:spChg>
        <pc:spChg chg="add del">
          <ac:chgData name="Carlos Guillermo Company Torres" userId="e4906e4c-2292-4baf-8f25-65a453b0b612" providerId="ADAL" clId="{31EE12BF-7FB1-4871-945B-49CED96AC1C3}" dt="2022-04-26T16:00:13.382" v="3" actId="26606"/>
          <ac:spMkLst>
            <pc:docMk/>
            <pc:sldMk cId="3754250257" sldId="273"/>
            <ac:spMk id="10" creationId="{FCEC2294-5A7B-45E5-9251-C1AA89F4ADCF}"/>
          </ac:spMkLst>
        </pc:spChg>
        <pc:picChg chg="mod">
          <ac:chgData name="Carlos Guillermo Company Torres" userId="e4906e4c-2292-4baf-8f25-65a453b0b612" providerId="ADAL" clId="{31EE12BF-7FB1-4871-945B-49CED96AC1C3}" dt="2022-04-26T16:00:13.382" v="3" actId="26606"/>
          <ac:picMkLst>
            <pc:docMk/>
            <pc:sldMk cId="3754250257" sldId="273"/>
            <ac:picMk id="5" creationId="{BB09624A-9B1F-4F67-BE6D-996635DF351E}"/>
          </ac:picMkLst>
        </pc:picChg>
        <pc:picChg chg="ord">
          <ac:chgData name="Carlos Guillermo Company Torres" userId="e4906e4c-2292-4baf-8f25-65a453b0b612" providerId="ADAL" clId="{31EE12BF-7FB1-4871-945B-49CED96AC1C3}" dt="2022-04-26T16:00:13.382" v="3" actId="26606"/>
          <ac:picMkLst>
            <pc:docMk/>
            <pc:sldMk cId="3754250257" sldId="273"/>
            <ac:picMk id="7" creationId="{38651DDA-E32D-46BD-AD4E-0CA98CFC77DD}"/>
          </ac:picMkLst>
        </pc:picChg>
        <pc:cxnChg chg="add del">
          <ac:chgData name="Carlos Guillermo Company Torres" userId="e4906e4c-2292-4baf-8f25-65a453b0b612" providerId="ADAL" clId="{31EE12BF-7FB1-4871-945B-49CED96AC1C3}" dt="2022-04-26T16:00:13.382" v="3" actId="26606"/>
          <ac:cxnSpMkLst>
            <pc:docMk/>
            <pc:sldMk cId="3754250257" sldId="273"/>
            <ac:cxnSpMk id="15" creationId="{67182200-4859-4C8D-BCBB-55B245C28BA3}"/>
          </ac:cxnSpMkLst>
        </pc:cxnChg>
      </pc:sldChg>
      <pc:sldChg chg="addSp modSp mod">
        <pc:chgData name="Carlos Guillermo Company Torres" userId="e4906e4c-2292-4baf-8f25-65a453b0b612" providerId="ADAL" clId="{31EE12BF-7FB1-4871-945B-49CED96AC1C3}" dt="2022-04-26T16:07:57.366" v="110" actId="1076"/>
        <pc:sldMkLst>
          <pc:docMk/>
          <pc:sldMk cId="73556340" sldId="277"/>
        </pc:sldMkLst>
        <pc:spChg chg="add mod">
          <ac:chgData name="Carlos Guillermo Company Torres" userId="e4906e4c-2292-4baf-8f25-65a453b0b612" providerId="ADAL" clId="{31EE12BF-7FB1-4871-945B-49CED96AC1C3}" dt="2022-04-26T16:07:57.366" v="110" actId="1076"/>
          <ac:spMkLst>
            <pc:docMk/>
            <pc:sldMk cId="73556340" sldId="277"/>
            <ac:spMk id="5" creationId="{42EB91B9-33E5-4615-B0FD-531B5B3982CC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7:03.901" v="94" actId="1076"/>
        <pc:sldMkLst>
          <pc:docMk/>
          <pc:sldMk cId="4287995348" sldId="295"/>
        </pc:sldMkLst>
        <pc:spChg chg="mod">
          <ac:chgData name="Carlos Guillermo Company Torres" userId="e4906e4c-2292-4baf-8f25-65a453b0b612" providerId="ADAL" clId="{31EE12BF-7FB1-4871-945B-49CED96AC1C3}" dt="2022-04-26T16:07:03.901" v="94" actId="1076"/>
          <ac:spMkLst>
            <pc:docMk/>
            <pc:sldMk cId="4287995348" sldId="295"/>
            <ac:spMk id="3" creationId="{19D616D6-6B6C-4229-BE1B-6A0A8A53F5A6}"/>
          </ac:spMkLst>
        </pc:spChg>
      </pc:sldChg>
      <pc:sldChg chg="addSp modSp mod">
        <pc:chgData name="Carlos Guillermo Company Torres" userId="e4906e4c-2292-4baf-8f25-65a453b0b612" providerId="ADAL" clId="{31EE12BF-7FB1-4871-945B-49CED96AC1C3}" dt="2022-04-26T16:04:53.342" v="67" actId="1076"/>
        <pc:sldMkLst>
          <pc:docMk/>
          <pc:sldMk cId="503102055" sldId="298"/>
        </pc:sldMkLst>
        <pc:spChg chg="add mod">
          <ac:chgData name="Carlos Guillermo Company Torres" userId="e4906e4c-2292-4baf-8f25-65a453b0b612" providerId="ADAL" clId="{31EE12BF-7FB1-4871-945B-49CED96AC1C3}" dt="2022-04-26T16:04:53.342" v="67" actId="1076"/>
          <ac:spMkLst>
            <pc:docMk/>
            <pc:sldMk cId="503102055" sldId="298"/>
            <ac:spMk id="7" creationId="{CB60C6C2-F6F3-409A-BC3E-0BF79571BA61}"/>
          </ac:spMkLst>
        </pc:spChg>
        <pc:picChg chg="mod">
          <ac:chgData name="Carlos Guillermo Company Torres" userId="e4906e4c-2292-4baf-8f25-65a453b0b612" providerId="ADAL" clId="{31EE12BF-7FB1-4871-945B-49CED96AC1C3}" dt="2022-04-26T16:04:08.396" v="60" actId="1076"/>
          <ac:picMkLst>
            <pc:docMk/>
            <pc:sldMk cId="503102055" sldId="298"/>
            <ac:picMk id="6" creationId="{B778CDA8-F6D2-4B3A-8E60-D6273B5A5DEB}"/>
          </ac:picMkLst>
        </pc:picChg>
      </pc:sldChg>
      <pc:sldChg chg="addSp modSp mod">
        <pc:chgData name="Carlos Guillermo Company Torres" userId="e4906e4c-2292-4baf-8f25-65a453b0b612" providerId="ADAL" clId="{31EE12BF-7FB1-4871-945B-49CED96AC1C3}" dt="2022-04-26T16:02:44.206" v="29" actId="1076"/>
        <pc:sldMkLst>
          <pc:docMk/>
          <pc:sldMk cId="3947724955" sldId="300"/>
        </pc:sldMkLst>
        <pc:spChg chg="add mod">
          <ac:chgData name="Carlos Guillermo Company Torres" userId="e4906e4c-2292-4baf-8f25-65a453b0b612" providerId="ADAL" clId="{31EE12BF-7FB1-4871-945B-49CED96AC1C3}" dt="2022-04-26T16:02:44.206" v="29" actId="1076"/>
          <ac:spMkLst>
            <pc:docMk/>
            <pc:sldMk cId="3947724955" sldId="300"/>
            <ac:spMk id="5" creationId="{DF3BB70E-848F-458F-947F-57C137D0AD80}"/>
          </ac:spMkLst>
        </pc:spChg>
      </pc:sldChg>
      <pc:sldChg chg="addSp modSp mod">
        <pc:chgData name="Carlos Guillermo Company Torres" userId="e4906e4c-2292-4baf-8f25-65a453b0b612" providerId="ADAL" clId="{31EE12BF-7FB1-4871-945B-49CED96AC1C3}" dt="2022-04-26T16:03:08.029" v="35" actId="20577"/>
        <pc:sldMkLst>
          <pc:docMk/>
          <pc:sldMk cId="1561011329" sldId="301"/>
        </pc:sldMkLst>
        <pc:spChg chg="add mod">
          <ac:chgData name="Carlos Guillermo Company Torres" userId="e4906e4c-2292-4baf-8f25-65a453b0b612" providerId="ADAL" clId="{31EE12BF-7FB1-4871-945B-49CED96AC1C3}" dt="2022-04-26T16:03:08.029" v="35" actId="20577"/>
          <ac:spMkLst>
            <pc:docMk/>
            <pc:sldMk cId="1561011329" sldId="301"/>
            <ac:spMk id="5" creationId="{CAE424C8-BD4C-446E-AE76-B8A07875410E}"/>
          </ac:spMkLst>
        </pc:spChg>
      </pc:sldChg>
      <pc:sldChg chg="addSp modSp mod">
        <pc:chgData name="Carlos Guillermo Company Torres" userId="e4906e4c-2292-4baf-8f25-65a453b0b612" providerId="ADAL" clId="{31EE12BF-7FB1-4871-945B-49CED96AC1C3}" dt="2022-04-26T16:03:20.569" v="41" actId="20577"/>
        <pc:sldMkLst>
          <pc:docMk/>
          <pc:sldMk cId="3726266363" sldId="302"/>
        </pc:sldMkLst>
        <pc:spChg chg="add mod">
          <ac:chgData name="Carlos Guillermo Company Torres" userId="e4906e4c-2292-4baf-8f25-65a453b0b612" providerId="ADAL" clId="{31EE12BF-7FB1-4871-945B-49CED96AC1C3}" dt="2022-04-26T16:03:20.569" v="41" actId="20577"/>
          <ac:spMkLst>
            <pc:docMk/>
            <pc:sldMk cId="3726266363" sldId="302"/>
            <ac:spMk id="5" creationId="{223F813B-04F3-4CB4-8E2F-90B20647A9AB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7:31.060" v="103" actId="1036"/>
        <pc:sldMkLst>
          <pc:docMk/>
          <pc:sldMk cId="3864811715" sldId="303"/>
        </pc:sldMkLst>
        <pc:spChg chg="mod">
          <ac:chgData name="Carlos Guillermo Company Torres" userId="e4906e4c-2292-4baf-8f25-65a453b0b612" providerId="ADAL" clId="{31EE12BF-7FB1-4871-945B-49CED96AC1C3}" dt="2022-04-26T16:07:31.060" v="103" actId="1036"/>
          <ac:spMkLst>
            <pc:docMk/>
            <pc:sldMk cId="3864811715" sldId="303"/>
            <ac:spMk id="20" creationId="{93B7C104-FDAA-4523-8EDA-8B1959566764}"/>
          </ac:spMkLst>
        </pc:spChg>
      </pc:sldChg>
      <pc:sldChg chg="modSp mod delCm">
        <pc:chgData name="Carlos Guillermo Company Torres" userId="e4906e4c-2292-4baf-8f25-65a453b0b612" providerId="ADAL" clId="{31EE12BF-7FB1-4871-945B-49CED96AC1C3}" dt="2022-04-26T16:07:38.658" v="106" actId="1036"/>
        <pc:sldMkLst>
          <pc:docMk/>
          <pc:sldMk cId="3672567350" sldId="304"/>
        </pc:sldMkLst>
        <pc:spChg chg="mod">
          <ac:chgData name="Carlos Guillermo Company Torres" userId="e4906e4c-2292-4baf-8f25-65a453b0b612" providerId="ADAL" clId="{31EE12BF-7FB1-4871-945B-49CED96AC1C3}" dt="2022-04-26T16:07:38.658" v="106" actId="1036"/>
          <ac:spMkLst>
            <pc:docMk/>
            <pc:sldMk cId="3672567350" sldId="304"/>
            <ac:spMk id="20" creationId="{93B7C104-FDAA-4523-8EDA-8B1959566764}"/>
          </ac:spMkLst>
        </pc:spChg>
      </pc:sldChg>
      <pc:sldChg chg="addSp modSp mod">
        <pc:chgData name="Carlos Guillermo Company Torres" userId="e4906e4c-2292-4baf-8f25-65a453b0b612" providerId="ADAL" clId="{31EE12BF-7FB1-4871-945B-49CED96AC1C3}" dt="2022-04-26T16:03:32.320" v="47" actId="20577"/>
        <pc:sldMkLst>
          <pc:docMk/>
          <pc:sldMk cId="3200559594" sldId="305"/>
        </pc:sldMkLst>
        <pc:spChg chg="add mod">
          <ac:chgData name="Carlos Guillermo Company Torres" userId="e4906e4c-2292-4baf-8f25-65a453b0b612" providerId="ADAL" clId="{31EE12BF-7FB1-4871-945B-49CED96AC1C3}" dt="2022-04-26T16:03:32.320" v="47" actId="20577"/>
          <ac:spMkLst>
            <pc:docMk/>
            <pc:sldMk cId="3200559594" sldId="305"/>
            <ac:spMk id="5" creationId="{14C7D462-1393-4AE9-8AA1-E14D2638C241}"/>
          </ac:spMkLst>
        </pc:spChg>
      </pc:sldChg>
      <pc:sldChg chg="addSp modSp mod">
        <pc:chgData name="Carlos Guillermo Company Torres" userId="e4906e4c-2292-4baf-8f25-65a453b0b612" providerId="ADAL" clId="{31EE12BF-7FB1-4871-945B-49CED96AC1C3}" dt="2022-04-26T16:03:50.388" v="53" actId="20577"/>
        <pc:sldMkLst>
          <pc:docMk/>
          <pc:sldMk cId="931398459" sldId="306"/>
        </pc:sldMkLst>
        <pc:spChg chg="add mod">
          <ac:chgData name="Carlos Guillermo Company Torres" userId="e4906e4c-2292-4baf-8f25-65a453b0b612" providerId="ADAL" clId="{31EE12BF-7FB1-4871-945B-49CED96AC1C3}" dt="2022-04-26T16:03:50.388" v="53" actId="20577"/>
          <ac:spMkLst>
            <pc:docMk/>
            <pc:sldMk cId="931398459" sldId="306"/>
            <ac:spMk id="5" creationId="{7BAA6FEE-EA47-43AA-8819-070FCFFFC67F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8:05.741" v="111" actId="1076"/>
        <pc:sldMkLst>
          <pc:docMk/>
          <pc:sldMk cId="687733852" sldId="308"/>
        </pc:sldMkLst>
        <pc:spChg chg="mod">
          <ac:chgData name="Carlos Guillermo Company Torres" userId="e4906e4c-2292-4baf-8f25-65a453b0b612" providerId="ADAL" clId="{31EE12BF-7FB1-4871-945B-49CED96AC1C3}" dt="2022-04-26T16:08:05.741" v="111" actId="1076"/>
          <ac:spMkLst>
            <pc:docMk/>
            <pc:sldMk cId="687733852" sldId="308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8:14.317" v="112" actId="1076"/>
        <pc:sldMkLst>
          <pc:docMk/>
          <pc:sldMk cId="1431323817" sldId="309"/>
        </pc:sldMkLst>
        <pc:spChg chg="mod">
          <ac:chgData name="Carlos Guillermo Company Torres" userId="e4906e4c-2292-4baf-8f25-65a453b0b612" providerId="ADAL" clId="{31EE12BF-7FB1-4871-945B-49CED96AC1C3}" dt="2022-04-26T16:08:14.317" v="112" actId="1076"/>
          <ac:spMkLst>
            <pc:docMk/>
            <pc:sldMk cId="1431323817" sldId="309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2:51.768" v="31" actId="20577"/>
        <pc:sldMkLst>
          <pc:docMk/>
          <pc:sldMk cId="3064693630" sldId="310"/>
        </pc:sldMkLst>
        <pc:spChg chg="mod">
          <ac:chgData name="Carlos Guillermo Company Torres" userId="e4906e4c-2292-4baf-8f25-65a453b0b612" providerId="ADAL" clId="{31EE12BF-7FB1-4871-945B-49CED96AC1C3}" dt="2022-04-26T16:02:51.768" v="31" actId="20577"/>
          <ac:spMkLst>
            <pc:docMk/>
            <pc:sldMk cId="3064693630" sldId="310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3:13.214" v="37" actId="20577"/>
        <pc:sldMkLst>
          <pc:docMk/>
          <pc:sldMk cId="4116814914" sldId="311"/>
        </pc:sldMkLst>
        <pc:spChg chg="mod">
          <ac:chgData name="Carlos Guillermo Company Torres" userId="e4906e4c-2292-4baf-8f25-65a453b0b612" providerId="ADAL" clId="{31EE12BF-7FB1-4871-945B-49CED96AC1C3}" dt="2022-04-26T16:03:13.214" v="37" actId="20577"/>
          <ac:spMkLst>
            <pc:docMk/>
            <pc:sldMk cId="4116814914" sldId="311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3:25.844" v="43" actId="20577"/>
        <pc:sldMkLst>
          <pc:docMk/>
          <pc:sldMk cId="441011686" sldId="312"/>
        </pc:sldMkLst>
        <pc:spChg chg="mod">
          <ac:chgData name="Carlos Guillermo Company Torres" userId="e4906e4c-2292-4baf-8f25-65a453b0b612" providerId="ADAL" clId="{31EE12BF-7FB1-4871-945B-49CED96AC1C3}" dt="2022-04-26T16:03:25.844" v="43" actId="20577"/>
          <ac:spMkLst>
            <pc:docMk/>
            <pc:sldMk cId="441011686" sldId="312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3:38.868" v="49" actId="20577"/>
        <pc:sldMkLst>
          <pc:docMk/>
          <pc:sldMk cId="454310458" sldId="313"/>
        </pc:sldMkLst>
        <pc:spChg chg="mod">
          <ac:chgData name="Carlos Guillermo Company Torres" userId="e4906e4c-2292-4baf-8f25-65a453b0b612" providerId="ADAL" clId="{31EE12BF-7FB1-4871-945B-49CED96AC1C3}" dt="2022-04-26T16:03:38.868" v="49" actId="20577"/>
          <ac:spMkLst>
            <pc:docMk/>
            <pc:sldMk cId="454310458" sldId="313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3:56.694" v="55" actId="20577"/>
        <pc:sldMkLst>
          <pc:docMk/>
          <pc:sldMk cId="3939316252" sldId="314"/>
        </pc:sldMkLst>
        <pc:spChg chg="mod">
          <ac:chgData name="Carlos Guillermo Company Torres" userId="e4906e4c-2292-4baf-8f25-65a453b0b612" providerId="ADAL" clId="{31EE12BF-7FB1-4871-945B-49CED96AC1C3}" dt="2022-04-26T16:03:56.694" v="55" actId="20577"/>
          <ac:spMkLst>
            <pc:docMk/>
            <pc:sldMk cId="3939316252" sldId="314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6:15.880" v="89" actId="20577"/>
        <pc:sldMkLst>
          <pc:docMk/>
          <pc:sldMk cId="3010698409" sldId="315"/>
        </pc:sldMkLst>
        <pc:spChg chg="mod">
          <ac:chgData name="Carlos Guillermo Company Torres" userId="e4906e4c-2292-4baf-8f25-65a453b0b612" providerId="ADAL" clId="{31EE12BF-7FB1-4871-945B-49CED96AC1C3}" dt="2022-04-26T16:06:15.880" v="89" actId="20577"/>
          <ac:spMkLst>
            <pc:docMk/>
            <pc:sldMk cId="3010698409" sldId="315"/>
            <ac:spMk id="20" creationId="{93B7C104-FDAA-4523-8EDA-8B1959566764}"/>
          </ac:spMkLst>
        </pc:spChg>
        <pc:picChg chg="mod">
          <ac:chgData name="Carlos Guillermo Company Torres" userId="e4906e4c-2292-4baf-8f25-65a453b0b612" providerId="ADAL" clId="{31EE12BF-7FB1-4871-945B-49CED96AC1C3}" dt="2022-04-26T15:59:21.193" v="1" actId="1076"/>
          <ac:picMkLst>
            <pc:docMk/>
            <pc:sldMk cId="3010698409" sldId="315"/>
            <ac:picMk id="4" creationId="{FBBC2C96-BCA4-4E2F-8129-AC446BAC53B6}"/>
          </ac:picMkLst>
        </pc:picChg>
      </pc:sldChg>
      <pc:sldChg chg="modSp mod">
        <pc:chgData name="Carlos Guillermo Company Torres" userId="e4906e4c-2292-4baf-8f25-65a453b0b612" providerId="ADAL" clId="{31EE12BF-7FB1-4871-945B-49CED96AC1C3}" dt="2022-04-26T16:05:02.298" v="69" actId="20577"/>
        <pc:sldMkLst>
          <pc:docMk/>
          <pc:sldMk cId="268909668" sldId="316"/>
        </pc:sldMkLst>
        <pc:spChg chg="mod">
          <ac:chgData name="Carlos Guillermo Company Torres" userId="e4906e4c-2292-4baf-8f25-65a453b0b612" providerId="ADAL" clId="{31EE12BF-7FB1-4871-945B-49CED96AC1C3}" dt="2022-04-26T16:05:02.298" v="69" actId="20577"/>
          <ac:spMkLst>
            <pc:docMk/>
            <pc:sldMk cId="268909668" sldId="316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5:06.266" v="71" actId="20577"/>
        <pc:sldMkLst>
          <pc:docMk/>
          <pc:sldMk cId="1750908073" sldId="317"/>
        </pc:sldMkLst>
        <pc:spChg chg="mod">
          <ac:chgData name="Carlos Guillermo Company Torres" userId="e4906e4c-2292-4baf-8f25-65a453b0b612" providerId="ADAL" clId="{31EE12BF-7FB1-4871-945B-49CED96AC1C3}" dt="2022-04-26T16:05:06.266" v="71" actId="20577"/>
          <ac:spMkLst>
            <pc:docMk/>
            <pc:sldMk cId="1750908073" sldId="317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6:24.313" v="91" actId="20577"/>
        <pc:sldMkLst>
          <pc:docMk/>
          <pc:sldMk cId="1640381587" sldId="318"/>
        </pc:sldMkLst>
        <pc:spChg chg="mod">
          <ac:chgData name="Carlos Guillermo Company Torres" userId="e4906e4c-2292-4baf-8f25-65a453b0b612" providerId="ADAL" clId="{31EE12BF-7FB1-4871-945B-49CED96AC1C3}" dt="2022-04-26T16:06:24.313" v="91" actId="20577"/>
          <ac:spMkLst>
            <pc:docMk/>
            <pc:sldMk cId="1640381587" sldId="318"/>
            <ac:spMk id="20" creationId="{93B7C104-FDAA-4523-8EDA-8B1959566764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7:19.976" v="101" actId="1036"/>
        <pc:sldMkLst>
          <pc:docMk/>
          <pc:sldMk cId="2615314293" sldId="319"/>
        </pc:sldMkLst>
        <pc:spChg chg="mod">
          <ac:chgData name="Carlos Guillermo Company Torres" userId="e4906e4c-2292-4baf-8f25-65a453b0b612" providerId="ADAL" clId="{31EE12BF-7FB1-4871-945B-49CED96AC1C3}" dt="2022-04-26T16:07:19.976" v="101" actId="1036"/>
          <ac:spMkLst>
            <pc:docMk/>
            <pc:sldMk cId="2615314293" sldId="319"/>
            <ac:spMk id="8" creationId="{A3BA37F0-9CD3-48E2-A772-295A446FCA7F}"/>
          </ac:spMkLst>
        </pc:spChg>
      </pc:sldChg>
      <pc:sldChg chg="modSp mod">
        <pc:chgData name="Carlos Guillermo Company Torres" userId="e4906e4c-2292-4baf-8f25-65a453b0b612" providerId="ADAL" clId="{31EE12BF-7FB1-4871-945B-49CED96AC1C3}" dt="2022-04-26T16:01:14.157" v="13" actId="20577"/>
        <pc:sldMkLst>
          <pc:docMk/>
          <pc:sldMk cId="1110428547" sldId="320"/>
        </pc:sldMkLst>
        <pc:spChg chg="mod">
          <ac:chgData name="Carlos Guillermo Company Torres" userId="e4906e4c-2292-4baf-8f25-65a453b0b612" providerId="ADAL" clId="{31EE12BF-7FB1-4871-945B-49CED96AC1C3}" dt="2022-04-26T16:00:48.159" v="12" actId="1076"/>
          <ac:spMkLst>
            <pc:docMk/>
            <pc:sldMk cId="1110428547" sldId="320"/>
            <ac:spMk id="2" creationId="{2D2B4369-BFB1-40A7-8896-1445654104F4}"/>
          </ac:spMkLst>
        </pc:spChg>
        <pc:spChg chg="mod">
          <ac:chgData name="Carlos Guillermo Company Torres" userId="e4906e4c-2292-4baf-8f25-65a453b0b612" providerId="ADAL" clId="{31EE12BF-7FB1-4871-945B-49CED96AC1C3}" dt="2022-04-26T16:01:14.157" v="13" actId="20577"/>
          <ac:spMkLst>
            <pc:docMk/>
            <pc:sldMk cId="1110428547" sldId="320"/>
            <ac:spMk id="3" creationId="{19D616D6-6B6C-4229-BE1B-6A0A8A53F5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7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os de planos">
            <a:extLst>
              <a:ext uri="{FF2B5EF4-FFF2-40B4-BE49-F238E27FC236}">
                <a16:creationId xmlns:a16="http://schemas.microsoft.com/office/drawing/2014/main" id="{BB09624A-9B1F-4F67-BE6D-996635DF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7" b="13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7C6FF0-2845-45C7-99F2-7C7F109E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74" y="1531592"/>
            <a:ext cx="7486836" cy="25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Trade Gothic Next Cond (Títulos)"/>
              </a:rPr>
              <a:t>Sistema De Gestión </a:t>
            </a:r>
            <a:br>
              <a:rPr lang="es-ES">
                <a:latin typeface="Trade Gothic Next Cond (Títulos)"/>
              </a:rPr>
            </a:br>
            <a:r>
              <a:rPr lang="es-ES">
                <a:latin typeface="Trade Gothic Next Cond (Títulos)"/>
              </a:rPr>
              <a:t>De Muelles</a:t>
            </a: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2DAE2FDA-D534-4E3A-8074-021530410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63" y="5204632"/>
            <a:ext cx="2450970" cy="7335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0E23006-FEE6-4E19-BC2C-01EB6DACFB90}"/>
              </a:ext>
            </a:extLst>
          </p:cNvPr>
          <p:cNvSpPr txBox="1"/>
          <p:nvPr/>
        </p:nvSpPr>
        <p:spPr>
          <a:xfrm>
            <a:off x="936874" y="3513043"/>
            <a:ext cx="4450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Cambria Math" panose="02040503050406030204" pitchFamily="18" charset="0"/>
              </a:rPr>
              <a:t>GRUPO A1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DF5C66-5AAA-473C-BFBF-66AAD1A0B41F}"/>
              </a:ext>
            </a:extLst>
          </p:cNvPr>
          <p:cNvSpPr txBox="1"/>
          <p:nvPr/>
        </p:nvSpPr>
        <p:spPr>
          <a:xfrm>
            <a:off x="307673" y="4866078"/>
            <a:ext cx="765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Cambria Math" panose="02040503050406030204" pitchFamily="18" charset="0"/>
              </a:rPr>
              <a:t>Mathias</a:t>
            </a:r>
            <a:r>
              <a:rPr kumimoji="0" lang="es-ES" sz="16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Cambria Math" panose="02040503050406030204" pitchFamily="18" charset="0"/>
              </a:rPr>
              <a:t> </a:t>
            </a:r>
            <a:r>
              <a:rPr kumimoji="0" lang="es-ES" sz="16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Cambria Math" panose="02040503050406030204" pitchFamily="18" charset="0"/>
              </a:rPr>
              <a:t>Moser</a:t>
            </a:r>
            <a:r>
              <a:rPr lang="es-ES" sz="1600">
                <a:latin typeface="Arial Narrow" panose="020B0606020202030204" pitchFamily="34" charset="0"/>
                <a:ea typeface="Cambria Math" panose="02040503050406030204" pitchFamily="18" charset="0"/>
              </a:rPr>
              <a:t>, </a:t>
            </a:r>
            <a:r>
              <a:rPr kumimoji="0" lang="es-ES" sz="16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Cambria Math" panose="02040503050406030204" pitchFamily="18" charset="0"/>
              </a:rPr>
              <a:t>Carlos Company, Javier Torres, William Echeverry, Álvaro Guisado</a:t>
            </a:r>
          </a:p>
        </p:txBody>
      </p:sp>
    </p:spTree>
    <p:extLst>
      <p:ext uri="{BB962C8B-B14F-4D97-AF65-F5344CB8AC3E}">
        <p14:creationId xmlns:p14="http://schemas.microsoft.com/office/powerpoint/2010/main" val="210400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723298" y="6390653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Trade Gothic Next Cond (Títulos)"/>
              </a:rPr>
              <a:t>URD - </a:t>
            </a:r>
            <a:r>
              <a:rPr lang="es-ES" sz="3200" dirty="0" err="1">
                <a:latin typeface="Trade Gothic Next Cond (Títulos)"/>
              </a:rPr>
              <a:t>User</a:t>
            </a:r>
            <a:r>
              <a:rPr lang="es-ES" sz="3200" dirty="0">
                <a:latin typeface="Trade Gothic Next Cond (Títulos)"/>
              </a:rPr>
              <a:t> </a:t>
            </a:r>
            <a:r>
              <a:rPr lang="es-ES" sz="3200" dirty="0" err="1">
                <a:latin typeface="Trade Gothic Next Cond (Títulos)"/>
              </a:rPr>
              <a:t>Requirements</a:t>
            </a:r>
            <a:r>
              <a:rPr lang="es-ES" sz="3200" dirty="0">
                <a:latin typeface="Trade Gothic Next Cond (Títulos)"/>
              </a:rPr>
              <a:t> Document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5B965C-FDBD-448C-BB5A-AB9D518B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27" y="3328680"/>
            <a:ext cx="5521971" cy="31477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21D408-3B64-4C77-90B0-42AB52D270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8" t="7290" r="1805" b="7552"/>
          <a:stretch/>
        </p:blipFill>
        <p:spPr>
          <a:xfrm>
            <a:off x="269714" y="1381468"/>
            <a:ext cx="6275811" cy="19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Trade Gothic Next Cond (Títulos)"/>
              </a:rPr>
              <a:t>SPMP</a:t>
            </a: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3BB70E-848F-458F-947F-57C137D0AD80}"/>
              </a:ext>
            </a:extLst>
          </p:cNvPr>
          <p:cNvSpPr txBox="1"/>
          <p:nvPr/>
        </p:nvSpPr>
        <p:spPr>
          <a:xfrm>
            <a:off x="11543463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4772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SPMP - Software Project Management Plan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F04E1-F093-41F2-B621-35F46918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04" y="935870"/>
            <a:ext cx="6622457" cy="3520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05AD56-C805-49A2-9DCD-283AC613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9" y="935870"/>
            <a:ext cx="4735622" cy="3520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AC7655-FBDC-460E-A06C-BF0BE929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4" y="4456670"/>
            <a:ext cx="4685187" cy="19997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D2A682-2748-48AA-82BF-72764607C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021" y="4603295"/>
            <a:ext cx="3313194" cy="19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Trade Gothic Next Cond (Títulos)"/>
              </a:rPr>
              <a:t>SCMP</a:t>
            </a: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4C8-BD4C-446E-AE76-B8A07875410E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6101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SCMP - Software </a:t>
            </a:r>
            <a:r>
              <a:rPr lang="es-ES" sz="3200" err="1">
                <a:latin typeface="Trade Gothic Next Cond (Títulos)"/>
              </a:rPr>
              <a:t>Configuration</a:t>
            </a:r>
            <a:r>
              <a:rPr lang="es-ES" sz="3200">
                <a:latin typeface="Trade Gothic Next Cond (Títulos)"/>
              </a:rPr>
              <a:t> Management Plan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FA52AA-DDCA-408A-B00B-3D6B28E0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6" y="1155430"/>
            <a:ext cx="3539846" cy="2369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29D743-C357-46EE-AA8A-3BA8B48A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51" y="1176400"/>
            <a:ext cx="3740327" cy="2104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9642C3-BC9F-433B-93D1-3EADD04D0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432" y="4221761"/>
            <a:ext cx="3458058" cy="21291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1C328D-8A80-4DB4-BCD1-AB86175E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510" y="3978899"/>
            <a:ext cx="5042292" cy="21042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1DE3ED-10DF-486D-908D-060AA466C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76" y="3465492"/>
            <a:ext cx="4995055" cy="5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Trade Gothic Next Cond (Títulos)"/>
              </a:rPr>
              <a:t>SVVP</a:t>
            </a: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F813B-04F3-4CB4-8E2F-90B20647A9AB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726266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SVVP - Software </a:t>
            </a:r>
            <a:r>
              <a:rPr lang="es-ES" sz="3200" err="1">
                <a:latin typeface="Trade Gothic Next Cond (Títulos)"/>
              </a:rPr>
              <a:t>Verification</a:t>
            </a:r>
            <a:r>
              <a:rPr lang="es-ES" sz="3200">
                <a:latin typeface="Trade Gothic Next Cond (Títulos)"/>
              </a:rPr>
              <a:t> &amp; </a:t>
            </a:r>
            <a:r>
              <a:rPr lang="es-ES" sz="3200" err="1">
                <a:latin typeface="Trade Gothic Next Cond (Títulos)"/>
              </a:rPr>
              <a:t>Validation</a:t>
            </a:r>
            <a:r>
              <a:rPr lang="es-ES" sz="3200">
                <a:latin typeface="Trade Gothic Next Cond (Títulos)"/>
              </a:rPr>
              <a:t> Plan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357DCA-44A6-45AF-8233-AFF163FE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98" y="3573856"/>
            <a:ext cx="5113389" cy="2546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39515E-456A-4732-BE96-D96431DF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5" y="1208300"/>
            <a:ext cx="6016740" cy="47311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A32759-C720-4036-8A05-39DB1AEC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99" y="394755"/>
            <a:ext cx="3139534" cy="29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1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Trade Gothic Next Cond (Títulos)"/>
              </a:rPr>
              <a:t>Informe de </a:t>
            </a:r>
            <a:r>
              <a:rPr lang="en-US" err="1">
                <a:latin typeface="Trade Gothic Next Cond (Títulos)"/>
              </a:rPr>
              <a:t>Seguimiento</a:t>
            </a:r>
            <a:endParaRPr lang="en-US">
              <a:latin typeface="Trade Gothic Next Cond (Títulos)"/>
            </a:endParaRP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C7D462-1393-4AE9-8AA1-E14D2638C241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0055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Informe de Seguimiento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B499F1-6E00-4BA5-8A97-C1ABCD4E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88" y="249899"/>
            <a:ext cx="5703167" cy="31791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1A9C97-A029-4375-A853-C2272D2F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62" y="3721629"/>
            <a:ext cx="6411220" cy="2629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42B18D9-B8C7-4980-8DBA-6532A4FA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" y="1186663"/>
            <a:ext cx="4589142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1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latin typeface="Trade Gothic Next Cond (Títulos)"/>
              </a:rPr>
              <a:t>SQAP</a:t>
            </a: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AA6FEE-EA47-43AA-8819-070FCFFFC67F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3139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93B4264-EBB6-43E9-9275-5A606887D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9D616D6-6B6C-4229-BE1B-6A0A8A53F5A6}"/>
              </a:ext>
            </a:extLst>
          </p:cNvPr>
          <p:cNvSpPr txBox="1"/>
          <p:nvPr/>
        </p:nvSpPr>
        <p:spPr>
          <a:xfrm>
            <a:off x="11713936" y="6350896"/>
            <a:ext cx="3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pic>
        <p:nvPicPr>
          <p:cNvPr id="4" name="Imagen 3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2D768FAD-39CF-415F-925C-851E6617E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8" y="1189049"/>
            <a:ext cx="8959804" cy="44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9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SQAP - Software </a:t>
            </a:r>
            <a:r>
              <a:rPr lang="es-ES" sz="3200" err="1">
                <a:latin typeface="Trade Gothic Next Cond (Títulos)"/>
              </a:rPr>
              <a:t>Quality</a:t>
            </a:r>
            <a:r>
              <a:rPr lang="es-ES" sz="3200">
                <a:latin typeface="Trade Gothic Next Cond (Títulos)"/>
              </a:rPr>
              <a:t> </a:t>
            </a:r>
            <a:r>
              <a:rPr lang="es-ES" sz="3200" err="1">
                <a:latin typeface="Trade Gothic Next Cond (Títulos)"/>
              </a:rPr>
              <a:t>Assurance</a:t>
            </a:r>
            <a:r>
              <a:rPr lang="es-ES" sz="3200">
                <a:latin typeface="Trade Gothic Next Cond (Títulos)"/>
              </a:rPr>
              <a:t> Plan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CF7DB-EC57-41C7-A096-2CAD0912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15" y="1140737"/>
            <a:ext cx="5710269" cy="21483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AF3B5E-AE1D-4F4D-87F1-FAE5A093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1" y="1119852"/>
            <a:ext cx="5564415" cy="5210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673507-E333-4E1D-8057-560A92896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672" y="3417488"/>
            <a:ext cx="4525660" cy="31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1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 descr="Grafici su un display con riflesso dell'ufficio">
            <a:extLst>
              <a:ext uri="{FF2B5EF4-FFF2-40B4-BE49-F238E27FC236}">
                <a16:creationId xmlns:a16="http://schemas.microsoft.com/office/drawing/2014/main" id="{B778CDA8-F6D2-4B3A-8E60-D6273B5A5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256" b="5475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A7C727E-7CF6-4FB7-B41C-11080A98707D}"/>
              </a:ext>
            </a:extLst>
          </p:cNvPr>
          <p:cNvSpPr txBox="1"/>
          <p:nvPr/>
        </p:nvSpPr>
        <p:spPr>
          <a:xfrm>
            <a:off x="6185986" y="1671566"/>
            <a:ext cx="5170861" cy="407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14E5E26-30F0-4BD2-986C-0B5F266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2868469"/>
            <a:ext cx="9144000" cy="11210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err="1">
                <a:solidFill>
                  <a:srgbClr val="FFFFFF"/>
                </a:solidFill>
                <a:latin typeface="Trade Gothic Next Cond (Títulos)"/>
              </a:rPr>
              <a:t>Oferta</a:t>
            </a:r>
            <a:r>
              <a:rPr lang="en-US" sz="6000">
                <a:solidFill>
                  <a:srgbClr val="FFFFFF"/>
                </a:solidFill>
                <a:latin typeface="Trade Gothic Next Cond (Títulos)"/>
              </a:rPr>
              <a:t> </a:t>
            </a:r>
            <a:r>
              <a:rPr lang="en-US" sz="6000" err="1">
                <a:solidFill>
                  <a:srgbClr val="FFFFFF"/>
                </a:solidFill>
                <a:latin typeface="Trade Gothic Next Cond (Títulos)"/>
              </a:rPr>
              <a:t>Económica</a:t>
            </a:r>
            <a:endParaRPr lang="en-US" sz="6000">
              <a:solidFill>
                <a:srgbClr val="FFFFFF"/>
              </a:solidFill>
              <a:latin typeface="Trade Gothic Next Cond (Títulos)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60C6C2-F6F3-409A-BC3E-0BF79571BA61}"/>
              </a:ext>
            </a:extLst>
          </p:cNvPr>
          <p:cNvSpPr txBox="1"/>
          <p:nvPr/>
        </p:nvSpPr>
        <p:spPr>
          <a:xfrm>
            <a:off x="11585184" y="6383515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03102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Presupuesto del Sistema de Gestión de Muelles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72801F-E8C7-4821-BAB2-5B4F2187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73" y="1083449"/>
            <a:ext cx="10275683" cy="469710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41B300F-8366-4930-8919-EF332BEE82FD}"/>
              </a:ext>
            </a:extLst>
          </p:cNvPr>
          <p:cNvSpPr txBox="1">
            <a:spLocks/>
          </p:cNvSpPr>
          <p:nvPr/>
        </p:nvSpPr>
        <p:spPr>
          <a:xfrm>
            <a:off x="659757" y="5985930"/>
            <a:ext cx="1945230" cy="311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/>
              <a:t>*N/A: No Aplica</a:t>
            </a:r>
          </a:p>
          <a:p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D0FA338-03A4-4AE0-9749-76629A0BF709}"/>
              </a:ext>
            </a:extLst>
          </p:cNvPr>
          <p:cNvSpPr txBox="1">
            <a:spLocks/>
          </p:cNvSpPr>
          <p:nvPr/>
        </p:nvSpPr>
        <p:spPr>
          <a:xfrm>
            <a:off x="972673" y="6297015"/>
            <a:ext cx="9237662" cy="311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500"/>
              <a:t>**Las horas del Jefe de Proyecto están estipuladas previamente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0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Presupuesto del Sistema de Gestión de Muelles</a:t>
            </a:r>
          </a:p>
        </p:txBody>
      </p:sp>
      <p:pic>
        <p:nvPicPr>
          <p:cNvPr id="4" name="Imagen 3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E7F70AF1-AD10-4EEA-B7EE-65C9192A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38022"/>
            <a:ext cx="5695950" cy="54279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BC04DB-1A74-4BD4-9FCE-1556322F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37" y="1737593"/>
            <a:ext cx="5623013" cy="3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0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Primo piano di circuito stampato">
            <a:extLst>
              <a:ext uri="{FF2B5EF4-FFF2-40B4-BE49-F238E27FC236}">
                <a16:creationId xmlns:a16="http://schemas.microsoft.com/office/drawing/2014/main" id="{50CD64AE-9876-4A80-BE2C-F7B97E465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110" b="8621"/>
          <a:stretch/>
        </p:blipFill>
        <p:spPr>
          <a:xfrm>
            <a:off x="0" y="0"/>
            <a:ext cx="1219199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025F87-D638-47F9-9C6C-D1BFC5EB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8" y="2868469"/>
            <a:ext cx="9144000" cy="11210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Trade Gothic Next Cond (Títulos)"/>
              </a:rPr>
              <a:t>Desarrollo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DB54A5-E4B9-4CCC-BC9C-A3FB50DED4DB}"/>
              </a:ext>
            </a:extLst>
          </p:cNvPr>
          <p:cNvSpPr txBox="1"/>
          <p:nvPr/>
        </p:nvSpPr>
        <p:spPr>
          <a:xfrm>
            <a:off x="11601031" y="6383510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6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90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Trade Gothic Next Cond (Títulos)"/>
              </a:rPr>
              <a:t>Modelo de Datos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BBC2C96-BCA4-4E2F-8129-AC446BAC5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47" y="1155767"/>
            <a:ext cx="6701536" cy="50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9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4175954" y="2870551"/>
            <a:ext cx="1090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Trade Gothic Next Cond (Títulos)"/>
              </a:rPr>
              <a:t>Demostración</a:t>
            </a:r>
            <a:endParaRPr lang="es-ES" sz="3200" dirty="0">
              <a:latin typeface="Trade Gothic Next Cond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164038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386C2924-395A-42FD-832D-A25788A74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79" y="2307921"/>
            <a:ext cx="6893790" cy="20681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9B744F7-1F0E-441E-9710-7A74CDDC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539" y="4376056"/>
            <a:ext cx="5097069" cy="4697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taking you further</a:t>
            </a:r>
          </a:p>
        </p:txBody>
      </p:sp>
    </p:spTree>
    <p:extLst>
      <p:ext uri="{BB962C8B-B14F-4D97-AF65-F5344CB8AC3E}">
        <p14:creationId xmlns:p14="http://schemas.microsoft.com/office/powerpoint/2010/main" val="39429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os de planos">
            <a:extLst>
              <a:ext uri="{FF2B5EF4-FFF2-40B4-BE49-F238E27FC236}">
                <a16:creationId xmlns:a16="http://schemas.microsoft.com/office/drawing/2014/main" id="{BB09624A-9B1F-4F67-BE6D-996635DF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7C6FF0-2845-45C7-99F2-7C7F109E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58" y="1424473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>
                <a:latin typeface="Trade Gothic Next Cond (Títulos)"/>
              </a:rPr>
              <a:t>Índice</a:t>
            </a:r>
            <a:endParaRPr lang="es-ES" dirty="0">
              <a:latin typeface="Trade Gothic Next Cond (Títulos)"/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8651DDA-E32D-46BD-AD4E-0CA98CFC7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BA37F0-9CD3-48E2-A772-295A446FCA7F}"/>
              </a:ext>
            </a:extLst>
          </p:cNvPr>
          <p:cNvSpPr txBox="1"/>
          <p:nvPr/>
        </p:nvSpPr>
        <p:spPr>
          <a:xfrm>
            <a:off x="11723207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42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C93B4264-EBB6-43E9-9275-5A606887D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9D616D6-6B6C-4229-BE1B-6A0A8A53F5A6}"/>
              </a:ext>
            </a:extLst>
          </p:cNvPr>
          <p:cNvSpPr txBox="1"/>
          <p:nvPr/>
        </p:nvSpPr>
        <p:spPr>
          <a:xfrm>
            <a:off x="11713936" y="6350896"/>
            <a:ext cx="3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2B4369-BFB1-40A7-8896-1445654104F4}"/>
              </a:ext>
            </a:extLst>
          </p:cNvPr>
          <p:cNvSpPr txBox="1"/>
          <p:nvPr/>
        </p:nvSpPr>
        <p:spPr>
          <a:xfrm>
            <a:off x="1526327" y="1222242"/>
            <a:ext cx="10187609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3600" dirty="0">
                <a:latin typeface="Trade Gothic Next Cond (Títulos)"/>
                <a:ea typeface="+mj-ea"/>
                <a:cs typeface="+mj-cs"/>
              </a:rPr>
              <a:t>Planificación y Gestión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Planificación Inicial/Planificación final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URM y URD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SPMP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SCMP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SVVP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Informe de seguimiento </a:t>
            </a:r>
          </a:p>
          <a:p>
            <a:pPr marL="1028700" lvl="1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latin typeface="Trade Gothic Next Cond (Títulos)"/>
                <a:ea typeface="+mj-ea"/>
                <a:cs typeface="+mj-cs"/>
              </a:rPr>
              <a:t>SQP</a:t>
            </a: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3600" dirty="0">
                <a:latin typeface="Trade Gothic Next Cond (Títulos)"/>
                <a:ea typeface="+mj-ea"/>
                <a:cs typeface="+mj-cs"/>
              </a:rPr>
              <a:t>Oferta económica</a:t>
            </a: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3600" dirty="0">
                <a:latin typeface="Trade Gothic Next Cond (Títulos)"/>
                <a:ea typeface="+mj-ea"/>
                <a:cs typeface="+mj-cs"/>
              </a:rPr>
              <a:t>Desarrollo</a:t>
            </a:r>
            <a:endParaRPr lang="es-ES" sz="4800" dirty="0">
              <a:latin typeface="Trade Gothic Next Cond (Títulos)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04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os de planos">
            <a:extLst>
              <a:ext uri="{FF2B5EF4-FFF2-40B4-BE49-F238E27FC236}">
                <a16:creationId xmlns:a16="http://schemas.microsoft.com/office/drawing/2014/main" id="{BB09624A-9B1F-4F67-BE6D-996635DF3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7C6FF0-2845-45C7-99F2-7C7F109E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258" y="1424473"/>
            <a:ext cx="7714388" cy="285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dirty="0">
                <a:latin typeface="Trade Gothic Next Cond (Títulos)"/>
              </a:rPr>
              <a:t>Planificación</a:t>
            </a:r>
            <a:br>
              <a:rPr lang="es-ES" dirty="0">
                <a:latin typeface="Trade Gothic Next Cond (Títulos)"/>
              </a:rPr>
            </a:br>
            <a:r>
              <a:rPr lang="es-ES" dirty="0">
                <a:latin typeface="Trade Gothic Next Cond (Títulos)"/>
              </a:rPr>
              <a:t>y Gestión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38651DDA-E32D-46BD-AD4E-0CA98CFC7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BA37F0-9CD3-48E2-A772-295A446FCA7F}"/>
              </a:ext>
            </a:extLst>
          </p:cNvPr>
          <p:cNvSpPr txBox="1"/>
          <p:nvPr/>
        </p:nvSpPr>
        <p:spPr>
          <a:xfrm>
            <a:off x="11723227" y="6360835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531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D9FE4C-0154-4F3A-A7F4-969408FF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625623"/>
            <a:ext cx="10893287" cy="590993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DCEE45-35B9-473D-B6B8-59153A8CD859}"/>
              </a:ext>
            </a:extLst>
          </p:cNvPr>
          <p:cNvSpPr/>
          <p:nvPr/>
        </p:nvSpPr>
        <p:spPr>
          <a:xfrm>
            <a:off x="5316442" y="665341"/>
            <a:ext cx="953059" cy="317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Diseño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117295-8534-473C-AA1E-0B27F88730DF}"/>
              </a:ext>
            </a:extLst>
          </p:cNvPr>
          <p:cNvSpPr/>
          <p:nvPr/>
        </p:nvSpPr>
        <p:spPr>
          <a:xfrm>
            <a:off x="7141910" y="1413002"/>
            <a:ext cx="1906118" cy="565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Desarrollo del software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BBA891-FE2B-47B5-B9FA-8351A761C6F9}"/>
              </a:ext>
            </a:extLst>
          </p:cNvPr>
          <p:cNvCxnSpPr/>
          <p:nvPr/>
        </p:nvCxnSpPr>
        <p:spPr>
          <a:xfrm flipH="1">
            <a:off x="4733118" y="920642"/>
            <a:ext cx="583324" cy="41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D21F61-7150-4E02-9C58-0CADCC04DE74}"/>
              </a:ext>
            </a:extLst>
          </p:cNvPr>
          <p:cNvSpPr/>
          <p:nvPr/>
        </p:nvSpPr>
        <p:spPr>
          <a:xfrm>
            <a:off x="8850281" y="3324870"/>
            <a:ext cx="1906118" cy="565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Pruebas y subida a producción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8810350-D608-4E1A-8DE0-C224A125582E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803340" y="3890303"/>
            <a:ext cx="236570" cy="134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88F664-96DF-4651-A163-1204E9858CB5}"/>
              </a:ext>
            </a:extLst>
          </p:cNvPr>
          <p:cNvSpPr/>
          <p:nvPr/>
        </p:nvSpPr>
        <p:spPr>
          <a:xfrm>
            <a:off x="7720473" y="2058720"/>
            <a:ext cx="74899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27 días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54B99A-D165-4C38-91D4-457C9E133E62}"/>
              </a:ext>
            </a:extLst>
          </p:cNvPr>
          <p:cNvSpPr/>
          <p:nvPr/>
        </p:nvSpPr>
        <p:spPr>
          <a:xfrm>
            <a:off x="5432592" y="1035457"/>
            <a:ext cx="720758" cy="249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3 días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87DC67-4897-4A52-84DC-0AA3E37D0EBD}"/>
              </a:ext>
            </a:extLst>
          </p:cNvPr>
          <p:cNvSpPr/>
          <p:nvPr/>
        </p:nvSpPr>
        <p:spPr>
          <a:xfrm>
            <a:off x="10007407" y="3970588"/>
            <a:ext cx="74899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días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723227" y="6360835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601AFCC-F299-4867-BBF6-749908668AD8}"/>
              </a:ext>
            </a:extLst>
          </p:cNvPr>
          <p:cNvSpPr txBox="1">
            <a:spLocks/>
          </p:cNvSpPr>
          <p:nvPr/>
        </p:nvSpPr>
        <p:spPr>
          <a:xfrm>
            <a:off x="2165234" y="-61498"/>
            <a:ext cx="7714388" cy="60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cap="none">
                <a:latin typeface="Trade Gothic Next Cond (Títulos)"/>
              </a:rPr>
              <a:t>Planificación Inicial</a:t>
            </a:r>
          </a:p>
        </p:txBody>
      </p:sp>
    </p:spTree>
    <p:extLst>
      <p:ext uri="{BB962C8B-B14F-4D97-AF65-F5344CB8AC3E}">
        <p14:creationId xmlns:p14="http://schemas.microsoft.com/office/powerpoint/2010/main" val="386481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33D5B0-1A0E-4428-AA10-680684CA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4" y="1190690"/>
            <a:ext cx="11461852" cy="42797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DCEE45-35B9-473D-B6B8-59153A8CD859}"/>
              </a:ext>
            </a:extLst>
          </p:cNvPr>
          <p:cNvSpPr/>
          <p:nvPr/>
        </p:nvSpPr>
        <p:spPr>
          <a:xfrm>
            <a:off x="5211771" y="1496937"/>
            <a:ext cx="851099" cy="33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Diseño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117295-8534-473C-AA1E-0B27F88730DF}"/>
              </a:ext>
            </a:extLst>
          </p:cNvPr>
          <p:cNvSpPr/>
          <p:nvPr/>
        </p:nvSpPr>
        <p:spPr>
          <a:xfrm>
            <a:off x="7566289" y="1730658"/>
            <a:ext cx="1906118" cy="565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Desarrollo del software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8BBA891-FE2B-47B5-B9FA-8351A761C6F9}"/>
              </a:ext>
            </a:extLst>
          </p:cNvPr>
          <p:cNvCxnSpPr>
            <a:cxnSpLocks/>
          </p:cNvCxnSpPr>
          <p:nvPr/>
        </p:nvCxnSpPr>
        <p:spPr>
          <a:xfrm flipH="1">
            <a:off x="4881485" y="1836370"/>
            <a:ext cx="330286" cy="16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D21F61-7150-4E02-9C58-0CADCC04DE74}"/>
              </a:ext>
            </a:extLst>
          </p:cNvPr>
          <p:cNvSpPr/>
          <p:nvPr/>
        </p:nvSpPr>
        <p:spPr>
          <a:xfrm>
            <a:off x="9754672" y="3274142"/>
            <a:ext cx="1906118" cy="565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Pruebas y subida a producción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8810350-D608-4E1A-8DE0-C224A125582E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0565394" y="3839575"/>
            <a:ext cx="142337" cy="75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388F664-96DF-4651-A163-1204E9858CB5}"/>
              </a:ext>
            </a:extLst>
          </p:cNvPr>
          <p:cNvSpPr/>
          <p:nvPr/>
        </p:nvSpPr>
        <p:spPr>
          <a:xfrm>
            <a:off x="8144852" y="2344663"/>
            <a:ext cx="74899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29 días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E54B99A-D165-4C38-91D4-457C9E133E62}"/>
              </a:ext>
            </a:extLst>
          </p:cNvPr>
          <p:cNvSpPr/>
          <p:nvPr/>
        </p:nvSpPr>
        <p:spPr>
          <a:xfrm>
            <a:off x="5262824" y="1844967"/>
            <a:ext cx="74899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3 días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687DC67-4897-4A52-84DC-0AA3E37D0EBD}"/>
              </a:ext>
            </a:extLst>
          </p:cNvPr>
          <p:cNvSpPr/>
          <p:nvPr/>
        </p:nvSpPr>
        <p:spPr>
          <a:xfrm>
            <a:off x="10812283" y="3967753"/>
            <a:ext cx="748992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2 días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723227" y="6370774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601AFCC-F299-4867-BBF6-749908668AD8}"/>
              </a:ext>
            </a:extLst>
          </p:cNvPr>
          <p:cNvSpPr txBox="1">
            <a:spLocks/>
          </p:cNvSpPr>
          <p:nvPr/>
        </p:nvSpPr>
        <p:spPr>
          <a:xfrm>
            <a:off x="2238806" y="264968"/>
            <a:ext cx="7714388" cy="60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cap="none">
                <a:latin typeface="Trade Gothic Next Cond (Títulos)"/>
              </a:rPr>
              <a:t>Planificación Final</a:t>
            </a:r>
          </a:p>
        </p:txBody>
      </p:sp>
    </p:spTree>
    <p:extLst>
      <p:ext uri="{BB962C8B-B14F-4D97-AF65-F5344CB8AC3E}">
        <p14:creationId xmlns:p14="http://schemas.microsoft.com/office/powerpoint/2010/main" val="367256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EF3E-20BC-4E0B-A4D7-F59C908A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320213"/>
            <a:ext cx="6095999" cy="1317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rade Gothic Next Cond (Títulos)"/>
              </a:rPr>
              <a:t>URM Y URD</a:t>
            </a:r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6CA12F31-A454-4A77-8869-742791680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38" y="137772"/>
            <a:ext cx="1221210" cy="3654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73A973A-6E52-44AD-BD87-221495A4CA40}"/>
              </a:ext>
            </a:extLst>
          </p:cNvPr>
          <p:cNvSpPr txBox="1"/>
          <p:nvPr/>
        </p:nvSpPr>
        <p:spPr>
          <a:xfrm>
            <a:off x="11561275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EB91B9-33E5-4615-B0FD-531B5B3982CC}"/>
              </a:ext>
            </a:extLst>
          </p:cNvPr>
          <p:cNvSpPr txBox="1"/>
          <p:nvPr/>
        </p:nvSpPr>
        <p:spPr>
          <a:xfrm>
            <a:off x="11723227" y="6350896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55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93B7C104-FDAA-4523-8EDA-8B1959566764}"/>
              </a:ext>
            </a:extLst>
          </p:cNvPr>
          <p:cNvSpPr txBox="1"/>
          <p:nvPr/>
        </p:nvSpPr>
        <p:spPr>
          <a:xfrm>
            <a:off x="11723227" y="6370775"/>
            <a:ext cx="46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F3F28-6ADA-44A3-98F0-3C7EF132E395}"/>
              </a:ext>
            </a:extLst>
          </p:cNvPr>
          <p:cNvSpPr txBox="1"/>
          <p:nvPr/>
        </p:nvSpPr>
        <p:spPr>
          <a:xfrm>
            <a:off x="659757" y="249899"/>
            <a:ext cx="10872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Trade Gothic Next Cond (Títulos)"/>
              </a:rPr>
              <a:t>URM - </a:t>
            </a:r>
            <a:r>
              <a:rPr lang="es-ES" sz="3200" i="0" dirty="0" err="1">
                <a:solidFill>
                  <a:srgbClr val="111111"/>
                </a:solidFill>
                <a:effectLst/>
                <a:latin typeface="Trade Gothic Next Cond (Títulos)"/>
              </a:rPr>
              <a:t>User</a:t>
            </a:r>
            <a:r>
              <a:rPr lang="es-ES" sz="3200" i="0" dirty="0">
                <a:solidFill>
                  <a:srgbClr val="111111"/>
                </a:solidFill>
                <a:effectLst/>
                <a:latin typeface="Trade Gothic Next Cond (Títulos)"/>
              </a:rPr>
              <a:t> </a:t>
            </a:r>
            <a:r>
              <a:rPr lang="es-ES" sz="3200" i="0" dirty="0" err="1">
                <a:solidFill>
                  <a:srgbClr val="111111"/>
                </a:solidFill>
                <a:effectLst/>
                <a:latin typeface="Trade Gothic Next Cond (Títulos)"/>
              </a:rPr>
              <a:t>Requirement</a:t>
            </a:r>
            <a:r>
              <a:rPr lang="es-ES" sz="3200" i="0" dirty="0">
                <a:solidFill>
                  <a:srgbClr val="111111"/>
                </a:solidFill>
                <a:effectLst/>
                <a:latin typeface="Trade Gothic Next Cond (Títulos)"/>
              </a:rPr>
              <a:t> Matrix</a:t>
            </a:r>
          </a:p>
          <a:p>
            <a:endParaRPr lang="es-ES" sz="3200" dirty="0">
              <a:latin typeface="Trade Gothic Next Cond (Títulos)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52FE55-19FC-4ECC-A4F6-52450695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8" y="1026182"/>
            <a:ext cx="10872484" cy="50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F95021734BEE44A0FE50A7311C1537" ma:contentTypeVersion="6" ma:contentTypeDescription="Crear nuevo documento." ma:contentTypeScope="" ma:versionID="0587137bcb28f930ba51640d0b562bfe">
  <xsd:schema xmlns:xsd="http://www.w3.org/2001/XMLSchema" xmlns:xs="http://www.w3.org/2001/XMLSchema" xmlns:p="http://schemas.microsoft.com/office/2006/metadata/properties" xmlns:ns2="4a06afbe-56b4-414e-8034-d4c5beb16198" targetNamespace="http://schemas.microsoft.com/office/2006/metadata/properties" ma:root="true" ma:fieldsID="74fcf2ba426390ea799c5575da649c8f" ns2:_="">
    <xsd:import namespace="4a06afbe-56b4-414e-8034-d4c5beb161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6afbe-56b4-414e-8034-d4c5beb16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D4D82A-8239-427D-B71E-E6CD502A7932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4a06afbe-56b4-414e-8034-d4c5beb161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A3A0184-B2E3-41CA-965D-93F6B6A0B2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2C890-89EC-4586-A368-DF294DCBCD5C}">
  <ds:schemaRefs>
    <ds:schemaRef ds:uri="4a06afbe-56b4-414e-8034-d4c5beb161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202</Words>
  <Application>Microsoft Office PowerPoint</Application>
  <PresentationFormat>Panorámica</PresentationFormat>
  <Paragraphs>82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Trade Gothic Next Cond (Títulos)</vt:lpstr>
      <vt:lpstr>Office Theme</vt:lpstr>
      <vt:lpstr>Sistema De Gestión  De Muelles</vt:lpstr>
      <vt:lpstr>Presentación de PowerPoint</vt:lpstr>
      <vt:lpstr>Índice</vt:lpstr>
      <vt:lpstr>Presentación de PowerPoint</vt:lpstr>
      <vt:lpstr>Planificación y Gestión</vt:lpstr>
      <vt:lpstr>Presentación de PowerPoint</vt:lpstr>
      <vt:lpstr>Presentación de PowerPoint</vt:lpstr>
      <vt:lpstr>URM Y URD</vt:lpstr>
      <vt:lpstr>Presentación de PowerPoint</vt:lpstr>
      <vt:lpstr>Presentación de PowerPoint</vt:lpstr>
      <vt:lpstr>SPMP</vt:lpstr>
      <vt:lpstr>Presentación de PowerPoint</vt:lpstr>
      <vt:lpstr>SCMP</vt:lpstr>
      <vt:lpstr>Presentación de PowerPoint</vt:lpstr>
      <vt:lpstr>SVVP</vt:lpstr>
      <vt:lpstr>Presentación de PowerPoint</vt:lpstr>
      <vt:lpstr>Informe de Seguimiento</vt:lpstr>
      <vt:lpstr>Presentación de PowerPoint</vt:lpstr>
      <vt:lpstr>SQAP</vt:lpstr>
      <vt:lpstr>Presentación de PowerPoint</vt:lpstr>
      <vt:lpstr>Oferta Económica</vt:lpstr>
      <vt:lpstr>Presentación de PowerPoint</vt:lpstr>
      <vt:lpstr>Presentación de PowerPoint</vt:lpstr>
      <vt:lpstr>Desarrollo</vt:lpstr>
      <vt:lpstr>Presentación de PowerPoint</vt:lpstr>
      <vt:lpstr>Presentación de PowerPoint</vt:lpstr>
      <vt:lpstr>taking you 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Company</dc:creator>
  <cp:lastModifiedBy>Mathias Brunkow Moser</cp:lastModifiedBy>
  <cp:revision>2</cp:revision>
  <dcterms:created xsi:type="dcterms:W3CDTF">2021-11-25T16:10:14Z</dcterms:created>
  <dcterms:modified xsi:type="dcterms:W3CDTF">2022-04-26T17:31:52Z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0x0101009DF95021734BEE44A0FE50A7311C1537</vt:lpwstr>
  </property>
</Properties>
</file>