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7311E-7E20-4745-8E86-D711525489B5}" type="datetimeFigureOut">
              <a:rPr lang="nl-BE" smtClean="0"/>
              <a:t>15/12/2016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E7EDA-E459-45C1-873D-5D1EB7D067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6129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AE2B3-7170-42D5-A367-6EE0713A064F}" type="datetimeFigureOut">
              <a:rPr lang="nl-BE" smtClean="0"/>
              <a:t>15/12/2016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AFC33-04E9-45B1-A9C5-BBA457FC29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5314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Angel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Jelle </a:t>
            </a:r>
            <a:r>
              <a:rPr lang="nl-BE" dirty="0" err="1"/>
              <a:t>Pauchet</a:t>
            </a:r>
            <a:r>
              <a:rPr lang="nl-BE" dirty="0"/>
              <a:t>, </a:t>
            </a:r>
            <a:r>
              <a:rPr lang="nl-BE" dirty="0" err="1"/>
              <a:t>Samme</a:t>
            </a:r>
            <a:r>
              <a:rPr lang="nl-BE" dirty="0"/>
              <a:t> </a:t>
            </a:r>
            <a:r>
              <a:rPr lang="nl-BE" dirty="0" err="1"/>
              <a:t>Robbroeckx</a:t>
            </a:r>
            <a:r>
              <a:rPr lang="nl-BE" dirty="0"/>
              <a:t> en Matthias Boen</a:t>
            </a:r>
          </a:p>
          <a:p>
            <a:endParaRPr lang="nl-BE" dirty="0"/>
          </a:p>
          <a:p>
            <a:r>
              <a:rPr lang="nl-BE" dirty="0"/>
              <a:t>Internet of </a:t>
            </a:r>
            <a:r>
              <a:rPr lang="nl-BE" dirty="0" err="1"/>
              <a:t>Things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Pivoteren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5292200" y="655309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Matthias Boen</a:t>
            </a: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1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 hardware meer</a:t>
            </a:r>
          </a:p>
          <a:p>
            <a:r>
              <a:rPr lang="nl-BE" dirty="0"/>
              <a:t>Enkel gsm op houder op stuur</a:t>
            </a:r>
          </a:p>
          <a:p>
            <a:r>
              <a:rPr lang="nl-BE" dirty="0"/>
              <a:t>App die gebruikt maak van gyroscoop, </a:t>
            </a:r>
            <a:r>
              <a:rPr lang="nl-BE" dirty="0" err="1"/>
              <a:t>accelerometer</a:t>
            </a:r>
            <a:r>
              <a:rPr lang="nl-BE" dirty="0"/>
              <a:t> en GPS</a:t>
            </a: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1140351" y="349321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err="1"/>
              <a:t>Fast</a:t>
            </a:r>
            <a:r>
              <a:rPr lang="nl-BE" dirty="0"/>
              <a:t>, easy &amp; </a:t>
            </a:r>
            <a:r>
              <a:rPr lang="nl-BE" dirty="0" err="1"/>
              <a:t>fun</a:t>
            </a:r>
            <a:endParaRPr lang="nl-BE" dirty="0"/>
          </a:p>
        </p:txBody>
      </p:sp>
      <p:sp>
        <p:nvSpPr>
          <p:cNvPr id="16" name="Tijdelijke aanduiding voor inhoud 2"/>
          <p:cNvSpPr txBox="1">
            <a:spLocks/>
          </p:cNvSpPr>
          <p:nvPr/>
        </p:nvSpPr>
        <p:spPr>
          <a:xfrm>
            <a:off x="1137143" y="4978501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Sterke focus op makkelijk starten en duidelijke interface</a:t>
            </a:r>
          </a:p>
          <a:p>
            <a:r>
              <a:rPr lang="nl-BE" dirty="0"/>
              <a:t>Krijg een score op basis van uw defensief rijgedrag</a:t>
            </a:r>
          </a:p>
        </p:txBody>
      </p:sp>
    </p:spTree>
    <p:extLst>
      <p:ext uri="{BB962C8B-B14F-4D97-AF65-F5344CB8AC3E}">
        <p14:creationId xmlns:p14="http://schemas.microsoft.com/office/powerpoint/2010/main" val="354938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Big data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055914"/>
          </a:xfrm>
        </p:spPr>
        <p:txBody>
          <a:bodyPr/>
          <a:lstStyle/>
          <a:p>
            <a:r>
              <a:rPr lang="nl-BE" dirty="0"/>
              <a:t>Verzamelen alle rit-data</a:t>
            </a:r>
          </a:p>
          <a:p>
            <a:r>
              <a:rPr lang="nl-BE" dirty="0"/>
              <a:t>Vergelijken </a:t>
            </a:r>
            <a:r>
              <a:rPr lang="nl-BE" dirty="0" err="1"/>
              <a:t>tov</a:t>
            </a:r>
            <a:r>
              <a:rPr lang="nl-BE" dirty="0"/>
              <a:t> gevaarlijkheid van kruispunten en straten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359526" y="65459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Jelle </a:t>
            </a:r>
            <a:r>
              <a:rPr lang="nl-BE" dirty="0" err="1">
                <a:solidFill>
                  <a:schemeClr val="bg1"/>
                </a:solidFill>
              </a:rPr>
              <a:t>Pauchet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2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40351" y="311331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Updates</a:t>
            </a: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1143000" y="4299858"/>
            <a:ext cx="9872871" cy="10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Bijna-dagelijkse updates om nieuwe functionaliteit te testen</a:t>
            </a:r>
          </a:p>
          <a:p>
            <a:endParaRPr lang="nl-BE" dirty="0"/>
          </a:p>
          <a:p>
            <a:pPr marL="45720" indent="0">
              <a:buFont typeface="Corbel" pitchFamily="34" charset="0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161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Everybody </a:t>
            </a:r>
            <a:r>
              <a:rPr lang="nl-BE" dirty="0" err="1"/>
              <a:t>lives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Online community</a:t>
            </a:r>
          </a:p>
          <a:p>
            <a:r>
              <a:rPr lang="nl-BE" dirty="0"/>
              <a:t>Vergelijk punten voor bepaalde ritten</a:t>
            </a:r>
          </a:p>
          <a:p>
            <a:r>
              <a:rPr lang="nl-BE" dirty="0"/>
              <a:t>Vergelijk overall-prestaties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026742" y="6545943"/>
            <a:ext cx="210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Samme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Robbroeckx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3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8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Vooruitzichten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Mogelijk overstappen naar Google services of IBM</a:t>
            </a:r>
          </a:p>
          <a:p>
            <a:r>
              <a:rPr lang="nl-BE" dirty="0"/>
              <a:t>Afwerken </a:t>
            </a:r>
            <a:r>
              <a:rPr lang="nl-BE" dirty="0" err="1"/>
              <a:t>ActuatorPCB</a:t>
            </a:r>
            <a:endParaRPr lang="nl-BE" dirty="0"/>
          </a:p>
          <a:p>
            <a:r>
              <a:rPr lang="nl-BE" dirty="0"/>
              <a:t>Uitvoerig testen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43" y="4978501"/>
            <a:ext cx="3085714" cy="1625397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356320" y="655306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Connor Maes</a:t>
            </a:r>
          </a:p>
        </p:txBody>
      </p:sp>
      <p:sp>
        <p:nvSpPr>
          <p:cNvPr id="7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4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6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Alexa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Commando starten met “Alexa”</a:t>
            </a:r>
          </a:p>
          <a:p>
            <a:r>
              <a:rPr lang="nl-BE" dirty="0"/>
              <a:t>Heel wat voorgeprogrammeerde functionaliteit</a:t>
            </a:r>
          </a:p>
          <a:p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4244092" y="6540184"/>
            <a:ext cx="36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Conner</a:t>
            </a:r>
            <a:r>
              <a:rPr lang="nl-BE" dirty="0">
                <a:solidFill>
                  <a:schemeClr val="bg1"/>
                </a:solidFill>
              </a:rPr>
              <a:t> Maes en </a:t>
            </a:r>
            <a:r>
              <a:rPr lang="nl-BE" dirty="0" err="1">
                <a:solidFill>
                  <a:schemeClr val="bg1"/>
                </a:solidFill>
              </a:rPr>
              <a:t>Samme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Robbroeckx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3151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5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9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ESP8266</a:t>
            </a:r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324" y="1811413"/>
            <a:ext cx="6776647" cy="4517765"/>
          </a:xfrm>
        </p:spPr>
      </p:pic>
      <p:sp>
        <p:nvSpPr>
          <p:cNvPr id="4" name="Tekstvak 3"/>
          <p:cNvSpPr txBox="1"/>
          <p:nvPr/>
        </p:nvSpPr>
        <p:spPr>
          <a:xfrm>
            <a:off x="4499517" y="6540184"/>
            <a:ext cx="315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Jelle </a:t>
            </a:r>
            <a:r>
              <a:rPr lang="nl-BE" dirty="0" err="1">
                <a:solidFill>
                  <a:schemeClr val="bg1"/>
                </a:solidFill>
              </a:rPr>
              <a:t>Pauchet</a:t>
            </a:r>
            <a:r>
              <a:rPr lang="nl-BE" dirty="0">
                <a:solidFill>
                  <a:schemeClr val="bg1"/>
                </a:solidFill>
              </a:rPr>
              <a:t> en Matthias Boen</a:t>
            </a:r>
          </a:p>
        </p:txBody>
      </p:sp>
      <p:sp>
        <p:nvSpPr>
          <p:cNvPr id="6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0575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6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7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Bedankt voor uw aandacht</a:t>
            </a:r>
          </a:p>
        </p:txBody>
      </p:sp>
      <p:pic>
        <p:nvPicPr>
          <p:cNvPr id="4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81" y1="1987" x2="22222" y2="93775"/>
                        <a14:foregroundMark x1="24766" y1="8079" x2="18206" y2="9139"/>
                        <a14:foregroundMark x1="33601" y1="17616" x2="12584" y2="7815"/>
                        <a14:foregroundMark x1="62651" y1="2252" x2="91566" y2="13113"/>
                        <a14:foregroundMark x1="63454" y1="27417" x2="65462" y2="95762"/>
                        <a14:foregroundMark x1="84739" y1="99073" x2="82463" y2="27285"/>
                        <a14:foregroundMark x1="75904" y1="60265" x2="93307" y2="60795"/>
                        <a14:foregroundMark x1="93039" y1="66225" x2="72825" y2="72848"/>
                        <a14:foregroundMark x1="73360" y1="80132" x2="93574" y2="91258"/>
                        <a14:foregroundMark x1="93307" y1="81854" x2="72021" y2="92185"/>
                        <a14:foregroundMark x1="72825" y1="84371" x2="79384" y2="95497"/>
                        <a14:foregroundMark x1="15930" y1="21722" x2="7363" y2="4238"/>
                        <a14:foregroundMark x1="75100" y1="62517" x2="80455" y2="65033"/>
                        <a14:backgroundMark x1="29050" y1="1722" x2="25569" y2="1060"/>
                        <a14:backgroundMark x1="28380" y1="5298" x2="26506" y2="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763" y="1481068"/>
            <a:ext cx="5045993" cy="51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2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 relais schakeling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499517" y="6553063"/>
            <a:ext cx="315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Jelle </a:t>
            </a:r>
            <a:r>
              <a:rPr lang="nl-BE" dirty="0" err="1">
                <a:solidFill>
                  <a:schemeClr val="bg1"/>
                </a:solidFill>
              </a:rPr>
              <a:t>Pauchet</a:t>
            </a:r>
            <a:r>
              <a:rPr lang="nl-BE" dirty="0">
                <a:solidFill>
                  <a:schemeClr val="bg1"/>
                </a:solidFill>
              </a:rPr>
              <a:t> en Matthias Boen</a:t>
            </a:r>
          </a:p>
        </p:txBody>
      </p:sp>
      <p:sp>
        <p:nvSpPr>
          <p:cNvPr id="5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10180297" y="651863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b="1" smtClean="0">
                <a:solidFill>
                  <a:schemeClr val="bg1"/>
                </a:solidFill>
              </a:rPr>
              <a:t>8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r="42777"/>
          <a:stretch/>
        </p:blipFill>
        <p:spPr>
          <a:xfrm>
            <a:off x="271975" y="1960198"/>
            <a:ext cx="3691741" cy="389464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r="42988"/>
          <a:stretch/>
        </p:blipFill>
        <p:spPr>
          <a:xfrm>
            <a:off x="6355578" y="1965959"/>
            <a:ext cx="3759511" cy="396891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72002"/>
          <a:stretch/>
        </p:blipFill>
        <p:spPr>
          <a:xfrm>
            <a:off x="10084692" y="1965960"/>
            <a:ext cx="1846280" cy="396891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/>
          <a:srcRect l="71936"/>
          <a:stretch/>
        </p:blipFill>
        <p:spPr>
          <a:xfrm>
            <a:off x="3940937" y="1960198"/>
            <a:ext cx="1810587" cy="3894640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2312861" y="6004121"/>
            <a:ext cx="753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Simulatie werkt, reële schakeling niet. We zijn nog op zoek naar het probleem.</a:t>
            </a:r>
          </a:p>
        </p:txBody>
      </p:sp>
    </p:spTree>
    <p:extLst>
      <p:ext uri="{BB962C8B-B14F-4D97-AF65-F5344CB8AC3E}">
        <p14:creationId xmlns:p14="http://schemas.microsoft.com/office/powerpoint/2010/main" val="14854289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Aangepast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50D0D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321</TotalTime>
  <Words>166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Angel</vt:lpstr>
      <vt:lpstr>Pivoteren</vt:lpstr>
      <vt:lpstr>Big data</vt:lpstr>
      <vt:lpstr>Everybody lives the purpose</vt:lpstr>
      <vt:lpstr>Vooruitzichten</vt:lpstr>
      <vt:lpstr>Demo Alexa</vt:lpstr>
      <vt:lpstr>Demo ESP8266</vt:lpstr>
      <vt:lpstr>Bedankt voor uw aandacht</vt:lpstr>
      <vt:lpstr>Probleem relais schakeling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 to ARM port of legacy control system</dc:title>
  <dc:creator>Matthias Boen</dc:creator>
  <cp:lastModifiedBy>jelle pauchet</cp:lastModifiedBy>
  <cp:revision>19</cp:revision>
  <cp:lastPrinted>2016-11-10T10:39:37Z</cp:lastPrinted>
  <dcterms:created xsi:type="dcterms:W3CDTF">2016-08-31T15:57:09Z</dcterms:created>
  <dcterms:modified xsi:type="dcterms:W3CDTF">2016-12-15T08:26:57Z</dcterms:modified>
</cp:coreProperties>
</file>