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B5FA6-8A46-45B5-A6D8-6FA7169FEF82}" type="datetimeFigureOut">
              <a:rPr lang="pl-PL" smtClean="0"/>
              <a:t>2013-04-16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1E5B0-4168-4FF3-89DC-9BE6A2EC45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429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1E5B0-4168-4FF3-89DC-9BE6A2EC45F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444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15EC-D5A4-4759-BE08-55C712202706}" type="datetimeFigureOut">
              <a:rPr lang="pl-PL" smtClean="0"/>
              <a:t>2013-04-16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0440-98A3-4369-B3E9-E5F3EE636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370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15EC-D5A4-4759-BE08-55C712202706}" type="datetimeFigureOut">
              <a:rPr lang="pl-PL" smtClean="0"/>
              <a:t>2013-04-16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0440-98A3-4369-B3E9-E5F3EE636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46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15EC-D5A4-4759-BE08-55C712202706}" type="datetimeFigureOut">
              <a:rPr lang="pl-PL" smtClean="0"/>
              <a:t>2013-04-16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0440-98A3-4369-B3E9-E5F3EE636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6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15EC-D5A4-4759-BE08-55C712202706}" type="datetimeFigureOut">
              <a:rPr lang="pl-PL" smtClean="0"/>
              <a:t>2013-04-16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0440-98A3-4369-B3E9-E5F3EE636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836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15EC-D5A4-4759-BE08-55C712202706}" type="datetimeFigureOut">
              <a:rPr lang="pl-PL" smtClean="0"/>
              <a:t>2013-04-16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0440-98A3-4369-B3E9-E5F3EE636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91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15EC-D5A4-4759-BE08-55C712202706}" type="datetimeFigureOut">
              <a:rPr lang="pl-PL" smtClean="0"/>
              <a:t>2013-04-16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0440-98A3-4369-B3E9-E5F3EE636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602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15EC-D5A4-4759-BE08-55C712202706}" type="datetimeFigureOut">
              <a:rPr lang="pl-PL" smtClean="0"/>
              <a:t>2013-04-16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0440-98A3-4369-B3E9-E5F3EE636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92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15EC-D5A4-4759-BE08-55C712202706}" type="datetimeFigureOut">
              <a:rPr lang="pl-PL" smtClean="0"/>
              <a:t>2013-04-16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0440-98A3-4369-B3E9-E5F3EE636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37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15EC-D5A4-4759-BE08-55C712202706}" type="datetimeFigureOut">
              <a:rPr lang="pl-PL" smtClean="0"/>
              <a:t>2013-04-16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0440-98A3-4369-B3E9-E5F3EE636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873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15EC-D5A4-4759-BE08-55C712202706}" type="datetimeFigureOut">
              <a:rPr lang="pl-PL" smtClean="0"/>
              <a:t>2013-04-16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0440-98A3-4369-B3E9-E5F3EE636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316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15EC-D5A4-4759-BE08-55C712202706}" type="datetimeFigureOut">
              <a:rPr lang="pl-PL" smtClean="0"/>
              <a:t>2013-04-16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0440-98A3-4369-B3E9-E5F3EE636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4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15EC-D5A4-4759-BE08-55C712202706}" type="datetimeFigureOut">
              <a:rPr lang="pl-PL" smtClean="0"/>
              <a:t>2013-04-16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0440-98A3-4369-B3E9-E5F3EE636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12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Projekt Sieci Neuronowych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Rozpoznawanie marek samochodów na podstawie ich log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66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– wejście</a:t>
            </a:r>
            <a:endParaRPr lang="pl-PL" dirty="0"/>
          </a:p>
        </p:txBody>
      </p:sp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11131"/>
            <a:ext cx="7848872" cy="53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– rozwiązanie?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776864" cy="5278273"/>
          </a:xfrm>
        </p:spPr>
      </p:pic>
    </p:spTree>
    <p:extLst>
      <p:ext uri="{BB962C8B-B14F-4D97-AF65-F5344CB8AC3E}">
        <p14:creationId xmlns:p14="http://schemas.microsoft.com/office/powerpoint/2010/main" val="38244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Planowana struktura</a:t>
            </a:r>
            <a:endParaRPr lang="pl-PL" dirty="0"/>
          </a:p>
        </p:txBody>
      </p:sp>
      <p:sp>
        <p:nvSpPr>
          <p:cNvPr id="4" name="Elipsa 3"/>
          <p:cNvSpPr/>
          <p:nvPr/>
        </p:nvSpPr>
        <p:spPr>
          <a:xfrm>
            <a:off x="1763688" y="18448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Elipsa 4"/>
          <p:cNvSpPr/>
          <p:nvPr/>
        </p:nvSpPr>
        <p:spPr>
          <a:xfrm>
            <a:off x="1778486" y="26369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Elipsa 5"/>
          <p:cNvSpPr/>
          <p:nvPr/>
        </p:nvSpPr>
        <p:spPr>
          <a:xfrm>
            <a:off x="1763688" y="34290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Elipsa 6"/>
          <p:cNvSpPr/>
          <p:nvPr/>
        </p:nvSpPr>
        <p:spPr>
          <a:xfrm>
            <a:off x="1778486" y="530120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3275856" y="1844824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Elipsa 8"/>
          <p:cNvSpPr/>
          <p:nvPr/>
        </p:nvSpPr>
        <p:spPr>
          <a:xfrm>
            <a:off x="3275856" y="2636912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Elipsa 9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Elipsa 10"/>
          <p:cNvSpPr/>
          <p:nvPr/>
        </p:nvSpPr>
        <p:spPr>
          <a:xfrm>
            <a:off x="3235793" y="5301208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6228184" y="2204864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6228184" y="3015444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Elipsa 15"/>
          <p:cNvSpPr/>
          <p:nvPr/>
        </p:nvSpPr>
        <p:spPr>
          <a:xfrm>
            <a:off x="6228184" y="3933056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6228184" y="5265204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/>
          <p:cNvCxnSpPr>
            <a:stCxn id="4" idx="6"/>
            <a:endCxn id="8" idx="2"/>
          </p:cNvCxnSpPr>
          <p:nvPr/>
        </p:nvCxnSpPr>
        <p:spPr>
          <a:xfrm>
            <a:off x="2123728" y="202484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5" idx="6"/>
            <a:endCxn id="9" idx="2"/>
          </p:cNvCxnSpPr>
          <p:nvPr/>
        </p:nvCxnSpPr>
        <p:spPr>
          <a:xfrm>
            <a:off x="2138526" y="2816932"/>
            <a:ext cx="1137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>
            <a:stCxn id="6" idx="6"/>
            <a:endCxn id="10" idx="2"/>
          </p:cNvCxnSpPr>
          <p:nvPr/>
        </p:nvCxnSpPr>
        <p:spPr>
          <a:xfrm>
            <a:off x="2123728" y="360902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>
            <a:stCxn id="7" idx="6"/>
            <a:endCxn id="11" idx="2"/>
          </p:cNvCxnSpPr>
          <p:nvPr/>
        </p:nvCxnSpPr>
        <p:spPr>
          <a:xfrm>
            <a:off x="2138526" y="5481228"/>
            <a:ext cx="1097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>
            <a:stCxn id="8" idx="6"/>
            <a:endCxn id="14" idx="2"/>
          </p:cNvCxnSpPr>
          <p:nvPr/>
        </p:nvCxnSpPr>
        <p:spPr>
          <a:xfrm>
            <a:off x="3635896" y="2024844"/>
            <a:ext cx="25922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>
            <a:stCxn id="8" idx="6"/>
            <a:endCxn id="15" idx="2"/>
          </p:cNvCxnSpPr>
          <p:nvPr/>
        </p:nvCxnSpPr>
        <p:spPr>
          <a:xfrm>
            <a:off x="3635896" y="2024844"/>
            <a:ext cx="2592288" cy="117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8" idx="6"/>
            <a:endCxn id="17" idx="2"/>
          </p:cNvCxnSpPr>
          <p:nvPr/>
        </p:nvCxnSpPr>
        <p:spPr>
          <a:xfrm>
            <a:off x="3635896" y="2024844"/>
            <a:ext cx="2592288" cy="342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8" idx="6"/>
          </p:cNvCxnSpPr>
          <p:nvPr/>
        </p:nvCxnSpPr>
        <p:spPr>
          <a:xfrm>
            <a:off x="3635896" y="2024844"/>
            <a:ext cx="2592288" cy="206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>
            <a:stCxn id="9" idx="6"/>
            <a:endCxn id="14" idx="2"/>
          </p:cNvCxnSpPr>
          <p:nvPr/>
        </p:nvCxnSpPr>
        <p:spPr>
          <a:xfrm flipV="1">
            <a:off x="3635896" y="2384884"/>
            <a:ext cx="259228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>
            <a:stCxn id="9" idx="6"/>
            <a:endCxn id="15" idx="2"/>
          </p:cNvCxnSpPr>
          <p:nvPr/>
        </p:nvCxnSpPr>
        <p:spPr>
          <a:xfrm>
            <a:off x="3635896" y="2816932"/>
            <a:ext cx="2592288" cy="378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stCxn id="9" idx="6"/>
            <a:endCxn id="16" idx="2"/>
          </p:cNvCxnSpPr>
          <p:nvPr/>
        </p:nvCxnSpPr>
        <p:spPr>
          <a:xfrm>
            <a:off x="3635896" y="2816932"/>
            <a:ext cx="259228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/>
          <p:cNvCxnSpPr>
            <a:stCxn id="9" idx="6"/>
            <a:endCxn id="17" idx="2"/>
          </p:cNvCxnSpPr>
          <p:nvPr/>
        </p:nvCxnSpPr>
        <p:spPr>
          <a:xfrm>
            <a:off x="3635896" y="2816932"/>
            <a:ext cx="2592288" cy="2628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ze strzałką 43"/>
          <p:cNvCxnSpPr>
            <a:stCxn id="10" idx="6"/>
            <a:endCxn id="14" idx="2"/>
          </p:cNvCxnSpPr>
          <p:nvPr/>
        </p:nvCxnSpPr>
        <p:spPr>
          <a:xfrm flipV="1">
            <a:off x="3635896" y="2384884"/>
            <a:ext cx="259228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10" idx="6"/>
            <a:endCxn id="15" idx="2"/>
          </p:cNvCxnSpPr>
          <p:nvPr/>
        </p:nvCxnSpPr>
        <p:spPr>
          <a:xfrm flipV="1">
            <a:off x="3635896" y="3195464"/>
            <a:ext cx="2592288" cy="41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10" idx="6"/>
            <a:endCxn id="16" idx="2"/>
          </p:cNvCxnSpPr>
          <p:nvPr/>
        </p:nvCxnSpPr>
        <p:spPr>
          <a:xfrm>
            <a:off x="3635896" y="3609020"/>
            <a:ext cx="25922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10" idx="6"/>
            <a:endCxn id="17" idx="2"/>
          </p:cNvCxnSpPr>
          <p:nvPr/>
        </p:nvCxnSpPr>
        <p:spPr>
          <a:xfrm>
            <a:off x="3635896" y="3609020"/>
            <a:ext cx="2592288" cy="183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>
            <a:stCxn id="6" idx="6"/>
            <a:endCxn id="9" idx="2"/>
          </p:cNvCxnSpPr>
          <p:nvPr/>
        </p:nvCxnSpPr>
        <p:spPr>
          <a:xfrm flipV="1">
            <a:off x="2123728" y="2816932"/>
            <a:ext cx="115212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/>
          <p:cNvCxnSpPr>
            <a:stCxn id="11" idx="6"/>
            <a:endCxn id="15" idx="2"/>
          </p:cNvCxnSpPr>
          <p:nvPr/>
        </p:nvCxnSpPr>
        <p:spPr>
          <a:xfrm flipV="1">
            <a:off x="3595833" y="3195464"/>
            <a:ext cx="2632351" cy="2285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ze strzałką 56"/>
          <p:cNvCxnSpPr>
            <a:stCxn id="11" idx="6"/>
            <a:endCxn id="16" idx="2"/>
          </p:cNvCxnSpPr>
          <p:nvPr/>
        </p:nvCxnSpPr>
        <p:spPr>
          <a:xfrm flipV="1">
            <a:off x="3595833" y="4113076"/>
            <a:ext cx="2632351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ze strzałką 58"/>
          <p:cNvCxnSpPr>
            <a:stCxn id="11" idx="6"/>
            <a:endCxn id="17" idx="2"/>
          </p:cNvCxnSpPr>
          <p:nvPr/>
        </p:nvCxnSpPr>
        <p:spPr>
          <a:xfrm flipV="1">
            <a:off x="3595833" y="5445224"/>
            <a:ext cx="2632351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14" idx="6"/>
          </p:cNvCxnSpPr>
          <p:nvPr/>
        </p:nvCxnSpPr>
        <p:spPr>
          <a:xfrm>
            <a:off x="6588224" y="238488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/>
          <p:cNvCxnSpPr/>
          <p:nvPr/>
        </p:nvCxnSpPr>
        <p:spPr>
          <a:xfrm>
            <a:off x="6588224" y="319546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ze strzałką 67"/>
          <p:cNvCxnSpPr/>
          <p:nvPr/>
        </p:nvCxnSpPr>
        <p:spPr>
          <a:xfrm>
            <a:off x="6612439" y="413107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ze strzałką 68"/>
          <p:cNvCxnSpPr/>
          <p:nvPr/>
        </p:nvCxnSpPr>
        <p:spPr>
          <a:xfrm>
            <a:off x="6588224" y="544522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ole tekstowe 69"/>
          <p:cNvSpPr txBox="1"/>
          <p:nvPr/>
        </p:nvSpPr>
        <p:spPr>
          <a:xfrm>
            <a:off x="7668344" y="2061718"/>
            <a:ext cx="1422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Rozpoznanie </a:t>
            </a:r>
            <a:br>
              <a:rPr lang="pl-PL" dirty="0" smtClean="0"/>
            </a:br>
            <a:r>
              <a:rPr lang="pl-PL" dirty="0" smtClean="0"/>
              <a:t>marki a</a:t>
            </a:r>
            <a:endParaRPr lang="pl-PL" dirty="0"/>
          </a:p>
        </p:txBody>
      </p:sp>
      <p:sp>
        <p:nvSpPr>
          <p:cNvPr id="71" name="pole tekstowe 70"/>
          <p:cNvSpPr txBox="1"/>
          <p:nvPr/>
        </p:nvSpPr>
        <p:spPr>
          <a:xfrm>
            <a:off x="7675206" y="2872298"/>
            <a:ext cx="1422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Rozpoznanie </a:t>
            </a:r>
            <a:br>
              <a:rPr lang="pl-PL" dirty="0" smtClean="0"/>
            </a:br>
            <a:r>
              <a:rPr lang="pl-PL" dirty="0" smtClean="0"/>
              <a:t>marki b</a:t>
            </a:r>
            <a:endParaRPr lang="pl-PL" dirty="0"/>
          </a:p>
        </p:txBody>
      </p:sp>
      <p:sp>
        <p:nvSpPr>
          <p:cNvPr id="72" name="pole tekstowe 71"/>
          <p:cNvSpPr txBox="1"/>
          <p:nvPr/>
        </p:nvSpPr>
        <p:spPr>
          <a:xfrm>
            <a:off x="7668344" y="3789040"/>
            <a:ext cx="1422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Rozpoznanie </a:t>
            </a:r>
            <a:br>
              <a:rPr lang="pl-PL" dirty="0" smtClean="0"/>
            </a:br>
            <a:r>
              <a:rPr lang="pl-PL" dirty="0" smtClean="0"/>
              <a:t>marki c</a:t>
            </a:r>
            <a:endParaRPr lang="pl-PL" dirty="0"/>
          </a:p>
        </p:txBody>
      </p:sp>
      <p:sp>
        <p:nvSpPr>
          <p:cNvPr id="73" name="pole tekstowe 72"/>
          <p:cNvSpPr txBox="1"/>
          <p:nvPr/>
        </p:nvSpPr>
        <p:spPr>
          <a:xfrm>
            <a:off x="7675206" y="5122058"/>
            <a:ext cx="1422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Rozpoznanie </a:t>
            </a:r>
            <a:br>
              <a:rPr lang="pl-PL" dirty="0" smtClean="0"/>
            </a:br>
            <a:r>
              <a:rPr lang="pl-PL" dirty="0" smtClean="0"/>
              <a:t>marki z</a:t>
            </a:r>
            <a:endParaRPr lang="pl-PL" dirty="0"/>
          </a:p>
        </p:txBody>
      </p:sp>
      <p:sp>
        <p:nvSpPr>
          <p:cNvPr id="74" name="pole tekstowe 73"/>
          <p:cNvSpPr txBox="1"/>
          <p:nvPr/>
        </p:nvSpPr>
        <p:spPr>
          <a:xfrm>
            <a:off x="8028384" y="4233862"/>
            <a:ext cx="21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</a:t>
            </a:r>
          </a:p>
          <a:p>
            <a:r>
              <a:rPr lang="pl-PL" dirty="0" smtClean="0"/>
              <a:t>.</a:t>
            </a:r>
          </a:p>
          <a:p>
            <a:r>
              <a:rPr lang="pl-PL" dirty="0"/>
              <a:t>.</a:t>
            </a:r>
          </a:p>
        </p:txBody>
      </p:sp>
      <p:sp>
        <p:nvSpPr>
          <p:cNvPr id="75" name="pole tekstowe 74"/>
          <p:cNvSpPr txBox="1"/>
          <p:nvPr/>
        </p:nvSpPr>
        <p:spPr>
          <a:xfrm>
            <a:off x="6328423" y="4335487"/>
            <a:ext cx="21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</a:t>
            </a:r>
          </a:p>
          <a:p>
            <a:r>
              <a:rPr lang="pl-PL" dirty="0" smtClean="0"/>
              <a:t>.</a:t>
            </a:r>
          </a:p>
          <a:p>
            <a:r>
              <a:rPr lang="pl-PL" dirty="0"/>
              <a:t>.</a:t>
            </a:r>
          </a:p>
        </p:txBody>
      </p:sp>
      <p:cxnSp>
        <p:nvCxnSpPr>
          <p:cNvPr id="76" name="Łącznik prosty ze strzałką 75"/>
          <p:cNvCxnSpPr/>
          <p:nvPr/>
        </p:nvCxnSpPr>
        <p:spPr>
          <a:xfrm flipV="1">
            <a:off x="3595833" y="4112205"/>
            <a:ext cx="2632351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ole tekstowe 76"/>
          <p:cNvSpPr txBox="1"/>
          <p:nvPr/>
        </p:nvSpPr>
        <p:spPr>
          <a:xfrm>
            <a:off x="3307801" y="4135997"/>
            <a:ext cx="21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</a:t>
            </a:r>
          </a:p>
          <a:p>
            <a:r>
              <a:rPr lang="pl-PL" dirty="0" smtClean="0"/>
              <a:t>.</a:t>
            </a:r>
          </a:p>
          <a:p>
            <a:r>
              <a:rPr lang="pl-PL" dirty="0"/>
              <a:t>.</a:t>
            </a:r>
          </a:p>
        </p:txBody>
      </p:sp>
      <p:sp>
        <p:nvSpPr>
          <p:cNvPr id="78" name="pole tekstowe 77"/>
          <p:cNvSpPr txBox="1"/>
          <p:nvPr/>
        </p:nvSpPr>
        <p:spPr>
          <a:xfrm>
            <a:off x="1835696" y="4112205"/>
            <a:ext cx="21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</a:t>
            </a:r>
          </a:p>
          <a:p>
            <a:r>
              <a:rPr lang="pl-PL" dirty="0" smtClean="0"/>
              <a:t>.</a:t>
            </a:r>
          </a:p>
          <a:p>
            <a:r>
              <a:rPr lang="pl-PL" dirty="0"/>
              <a:t>.</a:t>
            </a:r>
          </a:p>
        </p:txBody>
      </p:sp>
      <p:sp>
        <p:nvSpPr>
          <p:cNvPr id="80" name="pole tekstowe 79"/>
          <p:cNvSpPr txBox="1"/>
          <p:nvPr/>
        </p:nvSpPr>
        <p:spPr>
          <a:xfrm>
            <a:off x="24488" y="1556792"/>
            <a:ext cx="1595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Wejście – podzielone części obrazu</a:t>
            </a:r>
            <a:endParaRPr lang="pl-PL" dirty="0"/>
          </a:p>
        </p:txBody>
      </p:sp>
      <p:sp>
        <p:nvSpPr>
          <p:cNvPr id="81" name="pole tekstowe 80"/>
          <p:cNvSpPr txBox="1"/>
          <p:nvPr/>
        </p:nvSpPr>
        <p:spPr>
          <a:xfrm>
            <a:off x="1331640" y="119849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Warstwa wejściowa</a:t>
            </a:r>
            <a:endParaRPr lang="pl-PL" dirty="0"/>
          </a:p>
        </p:txBody>
      </p:sp>
      <p:sp>
        <p:nvSpPr>
          <p:cNvPr id="82" name="pole tekstowe 81"/>
          <p:cNvSpPr txBox="1"/>
          <p:nvPr/>
        </p:nvSpPr>
        <p:spPr>
          <a:xfrm>
            <a:off x="2843808" y="119849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Warstwa ukryta</a:t>
            </a:r>
          </a:p>
        </p:txBody>
      </p:sp>
      <p:sp>
        <p:nvSpPr>
          <p:cNvPr id="83" name="pole tekstowe 82"/>
          <p:cNvSpPr txBox="1"/>
          <p:nvPr/>
        </p:nvSpPr>
        <p:spPr>
          <a:xfrm>
            <a:off x="5796136" y="123362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Warstwa wyjściowa</a:t>
            </a:r>
          </a:p>
        </p:txBody>
      </p:sp>
      <p:cxnSp>
        <p:nvCxnSpPr>
          <p:cNvPr id="12" name="Łącznik prosty ze strzałką 11"/>
          <p:cNvCxnSpPr>
            <a:stCxn id="5" idx="6"/>
            <a:endCxn id="8" idx="2"/>
          </p:cNvCxnSpPr>
          <p:nvPr/>
        </p:nvCxnSpPr>
        <p:spPr>
          <a:xfrm flipV="1">
            <a:off x="2138526" y="2024844"/>
            <a:ext cx="113733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5" idx="6"/>
            <a:endCxn id="10" idx="2"/>
          </p:cNvCxnSpPr>
          <p:nvPr/>
        </p:nvCxnSpPr>
        <p:spPr>
          <a:xfrm>
            <a:off x="2138526" y="2816932"/>
            <a:ext cx="113733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5" idx="6"/>
            <a:endCxn id="11" idx="2"/>
          </p:cNvCxnSpPr>
          <p:nvPr/>
        </p:nvCxnSpPr>
        <p:spPr>
          <a:xfrm>
            <a:off x="2138526" y="2816932"/>
            <a:ext cx="1097267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>
            <a:endCxn id="4" idx="6"/>
          </p:cNvCxnSpPr>
          <p:nvPr/>
        </p:nvCxnSpPr>
        <p:spPr>
          <a:xfrm flipH="1" flipV="1">
            <a:off x="2123728" y="2024844"/>
            <a:ext cx="1112065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>
            <a:stCxn id="4" idx="6"/>
            <a:endCxn id="10" idx="2"/>
          </p:cNvCxnSpPr>
          <p:nvPr/>
        </p:nvCxnSpPr>
        <p:spPr>
          <a:xfrm>
            <a:off x="2123728" y="2024844"/>
            <a:ext cx="115212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4" idx="6"/>
            <a:endCxn id="11" idx="2"/>
          </p:cNvCxnSpPr>
          <p:nvPr/>
        </p:nvCxnSpPr>
        <p:spPr>
          <a:xfrm>
            <a:off x="2123728" y="2024844"/>
            <a:ext cx="1112065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>
            <a:stCxn id="6" idx="6"/>
            <a:endCxn id="11" idx="2"/>
          </p:cNvCxnSpPr>
          <p:nvPr/>
        </p:nvCxnSpPr>
        <p:spPr>
          <a:xfrm>
            <a:off x="2123728" y="3609020"/>
            <a:ext cx="1112065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/>
          <p:cNvCxnSpPr>
            <a:stCxn id="6" idx="6"/>
          </p:cNvCxnSpPr>
          <p:nvPr/>
        </p:nvCxnSpPr>
        <p:spPr>
          <a:xfrm flipV="1">
            <a:off x="2123728" y="2061718"/>
            <a:ext cx="1112065" cy="154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>
            <a:stCxn id="7" idx="6"/>
          </p:cNvCxnSpPr>
          <p:nvPr/>
        </p:nvCxnSpPr>
        <p:spPr>
          <a:xfrm flipV="1">
            <a:off x="2138526" y="3609020"/>
            <a:ext cx="1097267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/>
          <p:cNvCxnSpPr>
            <a:stCxn id="7" idx="6"/>
            <a:endCxn id="9" idx="2"/>
          </p:cNvCxnSpPr>
          <p:nvPr/>
        </p:nvCxnSpPr>
        <p:spPr>
          <a:xfrm flipV="1">
            <a:off x="2138526" y="2816932"/>
            <a:ext cx="1137330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ze strzałką 64"/>
          <p:cNvCxnSpPr>
            <a:stCxn id="7" idx="6"/>
          </p:cNvCxnSpPr>
          <p:nvPr/>
        </p:nvCxnSpPr>
        <p:spPr>
          <a:xfrm flipV="1">
            <a:off x="2138526" y="2061718"/>
            <a:ext cx="1097267" cy="341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Sieć – 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Dwuwarstwowa, </a:t>
            </a:r>
            <a:r>
              <a:rPr lang="pl-PL" dirty="0" smtClean="0"/>
              <a:t>z jedną </a:t>
            </a:r>
            <a:r>
              <a:rPr lang="pl-PL" dirty="0" smtClean="0"/>
              <a:t>warstwą ukrytą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Pobudzenie funkcją sigmoidalną</a:t>
            </a:r>
          </a:p>
          <a:p>
            <a:endParaRPr lang="pl-PL" dirty="0" smtClean="0"/>
          </a:p>
          <a:p>
            <a:r>
              <a:rPr lang="pl-PL" dirty="0" smtClean="0"/>
              <a:t>Uczenie poprzez propagację wsteczną</a:t>
            </a:r>
          </a:p>
        </p:txBody>
      </p:sp>
    </p:spTree>
    <p:extLst>
      <p:ext uri="{BB962C8B-B14F-4D97-AF65-F5344CB8AC3E}">
        <p14:creationId xmlns:p14="http://schemas.microsoft.com/office/powerpoint/2010/main" val="18472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pl-PL" dirty="0" smtClean="0"/>
              <a:t>Dziękuję</a:t>
            </a:r>
            <a:endParaRPr lang="pl-PL" dirty="0"/>
          </a:p>
        </p:txBody>
      </p:sp>
      <p:pic>
        <p:nvPicPr>
          <p:cNvPr id="1028" name="Picture 4" descr="http://4.bp.blogspot.com/-UlT3SVFpQ60/UVLq3fkf9pI/AAAAAAAADRI/8AeEIHHZ1Tw/s1600/Kot+gladi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92" y="1268760"/>
            <a:ext cx="6058644" cy="514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02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64</Words>
  <Application>Microsoft Office PowerPoint</Application>
  <PresentationFormat>Pokaz na ekranie (4:3)</PresentationFormat>
  <Paragraphs>33</Paragraphs>
  <Slides>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Projekt Sieci Neuronowych </vt:lpstr>
      <vt:lpstr>Problem – wejście</vt:lpstr>
      <vt:lpstr>Problem – rozwiązanie?</vt:lpstr>
      <vt:lpstr>Planowana struktura</vt:lpstr>
      <vt:lpstr>Sieć – podsumowanie</vt:lpstr>
      <vt:lpstr>Dziękuję</vt:lpstr>
    </vt:vector>
  </TitlesOfParts>
  <Company>Rycho444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bOOsiu</dc:creator>
  <cp:lastModifiedBy>bOOsiu</cp:lastModifiedBy>
  <cp:revision>15</cp:revision>
  <dcterms:created xsi:type="dcterms:W3CDTF">2013-04-15T20:13:34Z</dcterms:created>
  <dcterms:modified xsi:type="dcterms:W3CDTF">2013-04-16T07:12:25Z</dcterms:modified>
</cp:coreProperties>
</file>