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QqE2f1nHw/2ezHBMnel2xOCy3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c3c6b0cc3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5c3c6b0cc3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3c6b0cc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c3c6b0cc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3c6b0cc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c3c6b0cc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3c6b0cc3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c3c6b0cc3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3c6b0cc3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c3c6b0cc3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3c6b0cc3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c3c6b0cc3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3c6b0cc3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c3c6b0cc3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96057ec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c96057ec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533" y="-278910"/>
            <a:ext cx="11480800" cy="4708345"/>
            <a:chOff x="-47869" y="-325289"/>
            <a:chExt cx="12239868" cy="5259084"/>
          </a:xfrm>
        </p:grpSpPr>
        <p:sp>
          <p:nvSpPr>
            <p:cNvPr id="89" name="Google Shape;89;p1"/>
            <p:cNvSpPr/>
            <p:nvPr/>
          </p:nvSpPr>
          <p:spPr>
            <a:xfrm>
              <a:off x="376237" y="2912907"/>
              <a:ext cx="1241425" cy="1716088"/>
            </a:xfrm>
            <a:custGeom>
              <a:rect b="b" l="l" r="r" t="t"/>
              <a:pathLst>
                <a:path extrusionOk="0" h="1081" w="782">
                  <a:moveTo>
                    <a:pt x="284" y="1081"/>
                  </a:moveTo>
                  <a:lnTo>
                    <a:pt x="782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-38101" y="4209895"/>
              <a:ext cx="865188" cy="723900"/>
            </a:xfrm>
            <a:custGeom>
              <a:rect b="b" l="l" r="r" t="t"/>
              <a:pathLst>
                <a:path extrusionOk="0" h="456" w="545">
                  <a:moveTo>
                    <a:pt x="0" y="0"/>
                  </a:moveTo>
                  <a:lnTo>
                    <a:pt x="0" y="456"/>
                  </a:lnTo>
                  <a:lnTo>
                    <a:pt x="545" y="264"/>
                  </a:lnTo>
                  <a:lnTo>
                    <a:pt x="545" y="264"/>
                  </a:lnTo>
                  <a:lnTo>
                    <a:pt x="545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617662" y="2912907"/>
              <a:ext cx="1693863" cy="1258888"/>
            </a:xfrm>
            <a:custGeom>
              <a:rect b="b" l="l" r="r" t="t"/>
              <a:pathLst>
                <a:path extrusionOk="0" h="793" w="1067">
                  <a:moveTo>
                    <a:pt x="0" y="0"/>
                  </a:moveTo>
                  <a:lnTo>
                    <a:pt x="285" y="793"/>
                  </a:lnTo>
                  <a:lnTo>
                    <a:pt x="1067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-38101" y="2225520"/>
              <a:ext cx="414338" cy="1296988"/>
            </a:xfrm>
            <a:custGeom>
              <a:rect b="b" l="l" r="r" t="t"/>
              <a:pathLst>
                <a:path extrusionOk="0" h="817" w="261">
                  <a:moveTo>
                    <a:pt x="0" y="817"/>
                  </a:moveTo>
                  <a:lnTo>
                    <a:pt x="261" y="721"/>
                  </a:lnTo>
                  <a:lnTo>
                    <a:pt x="0" y="0"/>
                  </a:lnTo>
                  <a:lnTo>
                    <a:pt x="0" y="817"/>
                  </a:ln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14374" y="14132"/>
              <a:ext cx="1693863" cy="1220788"/>
            </a:xfrm>
            <a:custGeom>
              <a:rect b="b" l="l" r="r" t="t"/>
              <a:pathLst>
                <a:path extrusionOk="0" h="769" w="1067">
                  <a:moveTo>
                    <a:pt x="711" y="0"/>
                  </a:moveTo>
                  <a:lnTo>
                    <a:pt x="0" y="264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1067" y="769"/>
                  </a:lnTo>
                  <a:lnTo>
                    <a:pt x="783" y="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-38101" y="433232"/>
              <a:ext cx="1204913" cy="1677988"/>
            </a:xfrm>
            <a:custGeom>
              <a:rect b="b" l="l" r="r" t="t"/>
              <a:pathLst>
                <a:path extrusionOk="0" h="1057" w="759">
                  <a:moveTo>
                    <a:pt x="0" y="1009"/>
                  </a:moveTo>
                  <a:lnTo>
                    <a:pt x="0" y="1057"/>
                  </a:lnTo>
                  <a:lnTo>
                    <a:pt x="759" y="769"/>
                  </a:lnTo>
                  <a:lnTo>
                    <a:pt x="474" y="0"/>
                  </a:lnTo>
                  <a:lnTo>
                    <a:pt x="0" y="1009"/>
                  </a:ln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617662" y="2455707"/>
              <a:ext cx="1693863" cy="1258888"/>
            </a:xfrm>
            <a:custGeom>
              <a:rect b="b" l="l" r="r" t="t"/>
              <a:pathLst>
                <a:path extrusionOk="0" h="793" w="1067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66812" y="1234920"/>
              <a:ext cx="1241425" cy="1677988"/>
            </a:xfrm>
            <a:custGeom>
              <a:rect b="b" l="l" r="r" t="t"/>
              <a:pathLst>
                <a:path extrusionOk="0" h="1057" w="782">
                  <a:moveTo>
                    <a:pt x="0" y="264"/>
                  </a:moveTo>
                  <a:lnTo>
                    <a:pt x="284" y="1057"/>
                  </a:lnTo>
                  <a:lnTo>
                    <a:pt x="782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102099" y="1539720"/>
              <a:ext cx="1203325" cy="1716088"/>
            </a:xfrm>
            <a:custGeom>
              <a:rect b="b" l="l" r="r" t="t"/>
              <a:pathLst>
                <a:path extrusionOk="0" h="1081" w="758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859087" y="776132"/>
              <a:ext cx="1243013" cy="1679575"/>
            </a:xfrm>
            <a:custGeom>
              <a:rect b="b" l="l" r="r" t="t"/>
              <a:pathLst>
                <a:path extrusionOk="0" h="1058" w="783">
                  <a:moveTo>
                    <a:pt x="498" y="0"/>
                  </a:moveTo>
                  <a:lnTo>
                    <a:pt x="0" y="1058"/>
                  </a:lnTo>
                  <a:lnTo>
                    <a:pt x="783" y="769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957387" y="14132"/>
              <a:ext cx="1692275" cy="1220788"/>
            </a:xfrm>
            <a:custGeom>
              <a:rect b="b" l="l" r="r" t="t"/>
              <a:pathLst>
                <a:path extrusionOk="0" h="769" w="1066">
                  <a:moveTo>
                    <a:pt x="0" y="0"/>
                  </a:moveTo>
                  <a:lnTo>
                    <a:pt x="284" y="769"/>
                  </a:lnTo>
                  <a:lnTo>
                    <a:pt x="1066" y="480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2859087" y="2455707"/>
              <a:ext cx="1693863" cy="1258888"/>
            </a:xfrm>
            <a:custGeom>
              <a:rect b="b" l="l" r="r" t="t"/>
              <a:pathLst>
                <a:path extrusionOk="0" h="793" w="1067">
                  <a:moveTo>
                    <a:pt x="285" y="793"/>
                  </a:moveTo>
                  <a:lnTo>
                    <a:pt x="1067" y="504"/>
                  </a:lnTo>
                  <a:lnTo>
                    <a:pt x="0" y="0"/>
                  </a:lnTo>
                  <a:lnTo>
                    <a:pt x="285" y="79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31999" y="14132"/>
              <a:ext cx="1617663" cy="762000"/>
            </a:xfrm>
            <a:custGeom>
              <a:rect b="b" l="l" r="r" t="t"/>
              <a:pathLst>
                <a:path extrusionOk="0" h="480" w="1019">
                  <a:moveTo>
                    <a:pt x="0" y="0"/>
                  </a:moveTo>
                  <a:lnTo>
                    <a:pt x="1019" y="480"/>
                  </a:lnTo>
                  <a:lnTo>
                    <a:pt x="8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3649662" y="14132"/>
              <a:ext cx="1241425" cy="762000"/>
            </a:xfrm>
            <a:custGeom>
              <a:rect b="b" l="l" r="r" t="t"/>
              <a:pathLst>
                <a:path extrusionOk="0" h="480" w="782">
                  <a:moveTo>
                    <a:pt x="214" y="0"/>
                  </a:moveTo>
                  <a:lnTo>
                    <a:pt x="0" y="480"/>
                  </a:lnTo>
                  <a:lnTo>
                    <a:pt x="782" y="192"/>
                  </a:lnTo>
                  <a:lnTo>
                    <a:pt x="711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891087" y="14132"/>
              <a:ext cx="1130300" cy="1525588"/>
            </a:xfrm>
            <a:custGeom>
              <a:rect b="b" l="l" r="r" t="t"/>
              <a:pathLst>
                <a:path extrusionOk="0" h="961" w="712">
                  <a:moveTo>
                    <a:pt x="498" y="0"/>
                  </a:moveTo>
                  <a:lnTo>
                    <a:pt x="0" y="192"/>
                  </a:lnTo>
                  <a:lnTo>
                    <a:pt x="261" y="961"/>
                  </a:lnTo>
                  <a:lnTo>
                    <a:pt x="712" y="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305424" y="1082520"/>
              <a:ext cx="1693863" cy="1258888"/>
            </a:xfrm>
            <a:custGeom>
              <a:rect b="b" l="l" r="r" t="t"/>
              <a:pathLst>
                <a:path extrusionOk="0" h="793" w="1067">
                  <a:moveTo>
                    <a:pt x="0" y="288"/>
                  </a:moveTo>
                  <a:lnTo>
                    <a:pt x="1067" y="793"/>
                  </a:lnTo>
                  <a:lnTo>
                    <a:pt x="782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546849" y="1082520"/>
              <a:ext cx="1693863" cy="1258888"/>
            </a:xfrm>
            <a:custGeom>
              <a:rect b="b" l="l" r="r" t="t"/>
              <a:pathLst>
                <a:path extrusionOk="0" h="793" w="1067">
                  <a:moveTo>
                    <a:pt x="285" y="793"/>
                  </a:moveTo>
                  <a:lnTo>
                    <a:pt x="1067" y="504"/>
                  </a:lnTo>
                  <a:lnTo>
                    <a:pt x="0" y="0"/>
                  </a:lnTo>
                  <a:lnTo>
                    <a:pt x="285" y="793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9031287" y="204632"/>
              <a:ext cx="1693863" cy="1220788"/>
            </a:xfrm>
            <a:custGeom>
              <a:rect b="b" l="l" r="r" t="t"/>
              <a:pathLst>
                <a:path extrusionOk="0" h="769" w="1067">
                  <a:moveTo>
                    <a:pt x="284" y="769"/>
                  </a:moveTo>
                  <a:lnTo>
                    <a:pt x="1067" y="481"/>
                  </a:lnTo>
                  <a:lnTo>
                    <a:pt x="0" y="0"/>
                  </a:lnTo>
                  <a:lnTo>
                    <a:pt x="284" y="769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546849" y="14132"/>
              <a:ext cx="1243013" cy="1068388"/>
            </a:xfrm>
            <a:custGeom>
              <a:rect b="b" l="l" r="r" t="t"/>
              <a:pathLst>
                <a:path extrusionOk="0" h="673" w="783">
                  <a:moveTo>
                    <a:pt x="640" y="0"/>
                  </a:moveTo>
                  <a:lnTo>
                    <a:pt x="332" y="0"/>
                  </a:lnTo>
                  <a:lnTo>
                    <a:pt x="0" y="673"/>
                  </a:lnTo>
                  <a:lnTo>
                    <a:pt x="783" y="38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7789862" y="204632"/>
              <a:ext cx="1241425" cy="1677988"/>
            </a:xfrm>
            <a:custGeom>
              <a:rect b="b" l="l" r="r" t="t"/>
              <a:pathLst>
                <a:path extrusionOk="0" h="1057" w="782">
                  <a:moveTo>
                    <a:pt x="284" y="1057"/>
                  </a:moveTo>
                  <a:lnTo>
                    <a:pt x="782" y="0"/>
                  </a:lnTo>
                  <a:lnTo>
                    <a:pt x="0" y="264"/>
                  </a:lnTo>
                  <a:lnTo>
                    <a:pt x="284" y="1057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348912" y="14132"/>
              <a:ext cx="1617663" cy="954088"/>
            </a:xfrm>
            <a:custGeom>
              <a:rect b="b" l="l" r="r" t="t"/>
              <a:pathLst>
                <a:path extrusionOk="0" h="601" w="1019">
                  <a:moveTo>
                    <a:pt x="308" y="0"/>
                  </a:moveTo>
                  <a:lnTo>
                    <a:pt x="0" y="0"/>
                  </a:lnTo>
                  <a:lnTo>
                    <a:pt x="237" y="601"/>
                  </a:lnTo>
                  <a:lnTo>
                    <a:pt x="1019" y="312"/>
                  </a:lnTo>
                  <a:lnTo>
                    <a:pt x="1019" y="31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1777662" y="14132"/>
              <a:ext cx="414338" cy="495300"/>
            </a:xfrm>
            <a:custGeom>
              <a:rect b="b" l="l" r="r" t="t"/>
              <a:pathLst>
                <a:path extrusionOk="0" h="312" w="261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 rot="-3226180">
              <a:off x="222116" y="-337997"/>
              <a:ext cx="414393" cy="879495"/>
            </a:xfrm>
            <a:custGeom>
              <a:rect b="b" l="l" r="r" t="t"/>
              <a:pathLst>
                <a:path extrusionOk="0" h="10000" w="18109">
                  <a:moveTo>
                    <a:pt x="0" y="0"/>
                  </a:moveTo>
                  <a:lnTo>
                    <a:pt x="4852" y="10000"/>
                  </a:lnTo>
                  <a:lnTo>
                    <a:pt x="4852" y="10000"/>
                  </a:lnTo>
                  <a:lnTo>
                    <a:pt x="18109" y="5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DB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9029698" y="-37031"/>
              <a:ext cx="990985" cy="241663"/>
            </a:xfrm>
            <a:custGeom>
              <a:rect b="b" l="l" r="r" t="t"/>
              <a:pathLst>
                <a:path extrusionOk="0" h="6165" w="8878">
                  <a:moveTo>
                    <a:pt x="8878" y="639"/>
                  </a:moveTo>
                  <a:lnTo>
                    <a:pt x="1243" y="0"/>
                  </a:lnTo>
                  <a:lnTo>
                    <a:pt x="0" y="6165"/>
                  </a:lnTo>
                  <a:lnTo>
                    <a:pt x="8555" y="1491"/>
                  </a:lnTo>
                  <a:lnTo>
                    <a:pt x="8878" y="639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"/>
          <p:cNvSpPr txBox="1"/>
          <p:nvPr/>
        </p:nvSpPr>
        <p:spPr>
          <a:xfrm>
            <a:off x="5113425" y="3458425"/>
            <a:ext cx="506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400">
                <a:solidFill>
                  <a:srgbClr val="31909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Autoencoder</a:t>
            </a:r>
            <a:endParaRPr b="1" sz="5400">
              <a:solidFill>
                <a:srgbClr val="31909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200">
                <a:solidFill>
                  <a:srgbClr val="826C4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</a:t>
            </a:r>
            <a:r>
              <a:rPr b="1" lang="zh-CN" sz="5200">
                <a:solidFill>
                  <a:srgbClr val="826C4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ractice</a:t>
            </a:r>
            <a:endParaRPr b="1" sz="5200">
              <a:solidFill>
                <a:srgbClr val="826C4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826C4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>
            <a:off x="4678576" y="3342097"/>
            <a:ext cx="621747" cy="1220434"/>
            <a:chOff x="4346840" y="3810474"/>
            <a:chExt cx="621747" cy="1220434"/>
          </a:xfrm>
        </p:grpSpPr>
        <p:sp>
          <p:nvSpPr>
            <p:cNvPr id="115" name="Google Shape;115;p1"/>
            <p:cNvSpPr/>
            <p:nvPr/>
          </p:nvSpPr>
          <p:spPr>
            <a:xfrm flipH="1" rot="10800000">
              <a:off x="4459674" y="3810474"/>
              <a:ext cx="396080" cy="564858"/>
            </a:xfrm>
            <a:custGeom>
              <a:rect b="b" l="l" r="r" t="t"/>
              <a:pathLst>
                <a:path extrusionOk="0" h="1081" w="758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6303818">
              <a:off x="4522923" y="4261161"/>
              <a:ext cx="275725" cy="329602"/>
            </a:xfrm>
            <a:custGeom>
              <a:rect b="b" l="l" r="r" t="t"/>
              <a:pathLst>
                <a:path extrusionOk="0" h="312" w="261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 rot="7160246">
              <a:off x="4384500" y="4490194"/>
              <a:ext cx="546427" cy="406107"/>
            </a:xfrm>
            <a:custGeom>
              <a:rect b="b" l="l" r="r" t="t"/>
              <a:pathLst>
                <a:path extrusionOk="0" h="793" w="1067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"/>
          <p:cNvGrpSpPr/>
          <p:nvPr/>
        </p:nvGrpSpPr>
        <p:grpSpPr>
          <a:xfrm rot="6543834">
            <a:off x="10702257" y="2761196"/>
            <a:ext cx="621747" cy="1220434"/>
            <a:chOff x="11654519" y="3746221"/>
            <a:chExt cx="621747" cy="1220434"/>
          </a:xfrm>
        </p:grpSpPr>
        <p:sp>
          <p:nvSpPr>
            <p:cNvPr id="119" name="Google Shape;119;p1"/>
            <p:cNvSpPr/>
            <p:nvPr/>
          </p:nvSpPr>
          <p:spPr>
            <a:xfrm flipH="1" rot="10800000">
              <a:off x="11767353" y="3746221"/>
              <a:ext cx="396080" cy="564858"/>
            </a:xfrm>
            <a:custGeom>
              <a:rect b="b" l="l" r="r" t="t"/>
              <a:pathLst>
                <a:path extrusionOk="0" h="1081" w="758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 rot="-6303818">
              <a:off x="11830602" y="4196908"/>
              <a:ext cx="275725" cy="329602"/>
            </a:xfrm>
            <a:custGeom>
              <a:rect b="b" l="l" r="r" t="t"/>
              <a:pathLst>
                <a:path extrusionOk="0" h="312" w="261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 rot="7160246">
              <a:off x="11692179" y="4425941"/>
              <a:ext cx="546427" cy="406107"/>
            </a:xfrm>
            <a:custGeom>
              <a:rect b="b" l="l" r="r" t="t"/>
              <a:pathLst>
                <a:path extrusionOk="0" h="793" w="1067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"/>
          <p:cNvSpPr/>
          <p:nvPr/>
        </p:nvSpPr>
        <p:spPr>
          <a:xfrm rot="10800000">
            <a:off x="11031618" y="4777503"/>
            <a:ext cx="1164443" cy="933878"/>
          </a:xfrm>
          <a:custGeom>
            <a:rect b="b" l="l" r="r" t="t"/>
            <a:pathLst>
              <a:path extrusionOk="0" h="8286" w="7329">
                <a:moveTo>
                  <a:pt x="0" y="8286"/>
                </a:moveTo>
                <a:lnTo>
                  <a:pt x="7329" y="4642"/>
                </a:lnTo>
                <a:lnTo>
                  <a:pt x="4" y="0"/>
                </a:lnTo>
                <a:cubicBezTo>
                  <a:pt x="3" y="2762"/>
                  <a:pt x="1" y="5524"/>
                  <a:pt x="0" y="8286"/>
                </a:cubicBezTo>
                <a:close/>
              </a:path>
            </a:pathLst>
          </a:custGeom>
          <a:solidFill>
            <a:srgbClr val="3190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 rot="10800000">
            <a:off x="8701256" y="5597567"/>
            <a:ext cx="1588816" cy="1092945"/>
          </a:xfrm>
          <a:custGeom>
            <a:rect b="b" l="l" r="r" t="t"/>
            <a:pathLst>
              <a:path extrusionOk="0" h="769" w="1067">
                <a:moveTo>
                  <a:pt x="284" y="769"/>
                </a:moveTo>
                <a:lnTo>
                  <a:pt x="1067" y="481"/>
                </a:lnTo>
                <a:lnTo>
                  <a:pt x="0" y="0"/>
                </a:lnTo>
                <a:lnTo>
                  <a:pt x="284" y="769"/>
                </a:lnTo>
                <a:close/>
              </a:path>
            </a:pathLst>
          </a:custGeom>
          <a:solidFill>
            <a:srgbClr val="826C4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 rot="10800000">
            <a:off x="11454509" y="6084860"/>
            <a:ext cx="754654" cy="776204"/>
          </a:xfrm>
          <a:custGeom>
            <a:rect b="b" l="l" r="r" t="t"/>
            <a:pathLst>
              <a:path extrusionOk="0" h="10000" w="10185">
                <a:moveTo>
                  <a:pt x="7312" y="0"/>
                </a:moveTo>
                <a:lnTo>
                  <a:pt x="78" y="0"/>
                </a:lnTo>
                <a:cubicBezTo>
                  <a:pt x="-233" y="3333"/>
                  <a:pt x="497" y="6667"/>
                  <a:pt x="185" y="10000"/>
                </a:cubicBezTo>
                <a:lnTo>
                  <a:pt x="10185" y="7031"/>
                </a:lnTo>
                <a:lnTo>
                  <a:pt x="7312" y="0"/>
                </a:lnTo>
                <a:close/>
              </a:path>
            </a:pathLst>
          </a:custGeom>
          <a:solidFill>
            <a:srgbClr val="5FCA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 rot="10800000">
            <a:off x="10290072" y="5188245"/>
            <a:ext cx="1164437" cy="1502267"/>
          </a:xfrm>
          <a:custGeom>
            <a:rect b="b" l="l" r="r" t="t"/>
            <a:pathLst>
              <a:path extrusionOk="0" h="1057" w="782">
                <a:moveTo>
                  <a:pt x="284" y="1057"/>
                </a:moveTo>
                <a:lnTo>
                  <a:pt x="782" y="0"/>
                </a:lnTo>
                <a:lnTo>
                  <a:pt x="0" y="264"/>
                </a:lnTo>
                <a:lnTo>
                  <a:pt x="284" y="1057"/>
                </a:lnTo>
                <a:close/>
              </a:path>
            </a:pathLst>
          </a:custGeom>
          <a:solidFill>
            <a:srgbClr val="5FCA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 rot="10800000">
            <a:off x="7536819" y="6006888"/>
            <a:ext cx="1517342" cy="854174"/>
          </a:xfrm>
          <a:custGeom>
            <a:rect b="b" l="l" r="r" t="t"/>
            <a:pathLst>
              <a:path extrusionOk="0" h="601" w="1019">
                <a:moveTo>
                  <a:pt x="308" y="0"/>
                </a:moveTo>
                <a:lnTo>
                  <a:pt x="0" y="0"/>
                </a:lnTo>
                <a:lnTo>
                  <a:pt x="237" y="601"/>
                </a:lnTo>
                <a:lnTo>
                  <a:pt x="1019" y="312"/>
                </a:lnTo>
                <a:lnTo>
                  <a:pt x="1019" y="312"/>
                </a:lnTo>
                <a:lnTo>
                  <a:pt x="308" y="0"/>
                </a:lnTo>
                <a:close/>
              </a:path>
            </a:pathLst>
          </a:custGeom>
          <a:solidFill>
            <a:srgbClr val="A0BF0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 rot="10800000">
            <a:off x="7325374" y="6417631"/>
            <a:ext cx="388642" cy="443431"/>
          </a:xfrm>
          <a:custGeom>
            <a:rect b="b" l="l" r="r" t="t"/>
            <a:pathLst>
              <a:path extrusionOk="0" h="312" w="261">
                <a:moveTo>
                  <a:pt x="0" y="0"/>
                </a:moveTo>
                <a:lnTo>
                  <a:pt x="119" y="312"/>
                </a:lnTo>
                <a:lnTo>
                  <a:pt x="119" y="312"/>
                </a:lnTo>
                <a:lnTo>
                  <a:pt x="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A0BF0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 rot="10800000">
            <a:off x="9362034" y="6690512"/>
            <a:ext cx="929528" cy="216356"/>
          </a:xfrm>
          <a:custGeom>
            <a:rect b="b" l="l" r="r" t="t"/>
            <a:pathLst>
              <a:path extrusionOk="0" h="6165" w="8878">
                <a:moveTo>
                  <a:pt x="8878" y="639"/>
                </a:moveTo>
                <a:lnTo>
                  <a:pt x="1243" y="0"/>
                </a:lnTo>
                <a:lnTo>
                  <a:pt x="0" y="6165"/>
                </a:lnTo>
                <a:lnTo>
                  <a:pt x="8555" y="1491"/>
                </a:lnTo>
                <a:lnTo>
                  <a:pt x="8878" y="639"/>
                </a:lnTo>
                <a:close/>
              </a:path>
            </a:pathLst>
          </a:custGeom>
          <a:solidFill>
            <a:srgbClr val="826C4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g5c3c6b0cc3_0_123"/>
          <p:cNvGrpSpPr/>
          <p:nvPr/>
        </p:nvGrpSpPr>
        <p:grpSpPr>
          <a:xfrm>
            <a:off x="0" y="246743"/>
            <a:ext cx="3164100" cy="435300"/>
            <a:chOff x="0" y="246743"/>
            <a:chExt cx="3164100" cy="435300"/>
          </a:xfrm>
        </p:grpSpPr>
        <p:sp>
          <p:nvSpPr>
            <p:cNvPr id="267" name="Google Shape;267;g5c3c6b0cc3_0_123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5c3c6b0cc3_0_123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5c3c6b0cc3_0_123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5c3c6b0cc3_0_123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5c3c6b0cc3_0_123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g5c3c6b0cc3_0_123"/>
          <p:cNvGrpSpPr/>
          <p:nvPr/>
        </p:nvGrpSpPr>
        <p:grpSpPr>
          <a:xfrm>
            <a:off x="9027886" y="6241143"/>
            <a:ext cx="3164100" cy="435300"/>
            <a:chOff x="0" y="246743"/>
            <a:chExt cx="3164100" cy="435300"/>
          </a:xfrm>
        </p:grpSpPr>
        <p:sp>
          <p:nvSpPr>
            <p:cNvPr id="273" name="Google Shape;273;g5c3c6b0cc3_0_123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5c3c6b0cc3_0_123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5c3c6b0cc3_0_123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5c3c6b0cc3_0_123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5c3c6b0cc3_0_123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g5c3c6b0cc3_0_123"/>
          <p:cNvSpPr txBox="1"/>
          <p:nvPr/>
        </p:nvSpPr>
        <p:spPr>
          <a:xfrm>
            <a:off x="693725" y="934825"/>
            <a:ext cx="4857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5c3c6b0cc3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50" y="3429000"/>
            <a:ext cx="8770775" cy="22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5c3c6b0cc3_0_123"/>
          <p:cNvSpPr txBox="1"/>
          <p:nvPr/>
        </p:nvSpPr>
        <p:spPr>
          <a:xfrm>
            <a:off x="1680625" y="1965900"/>
            <a:ext cx="82125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作業說明: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用加入noise後的資料去訓練model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網路層dence改成</a:t>
            </a:r>
            <a:r>
              <a:rPr lang="zh-CN" sz="2000">
                <a:latin typeface="Calibri"/>
                <a:ea typeface="Calibri"/>
                <a:cs typeface="Calibri"/>
                <a:sym typeface="Calibri"/>
              </a:rPr>
              <a:t>CNN的架構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/>
          <p:cNvGrpSpPr/>
          <p:nvPr/>
        </p:nvGrpSpPr>
        <p:grpSpPr>
          <a:xfrm>
            <a:off x="0" y="4924631"/>
            <a:ext cx="12253861" cy="1933369"/>
            <a:chOff x="538214" y="4924632"/>
            <a:chExt cx="12253861" cy="1933369"/>
          </a:xfrm>
        </p:grpSpPr>
        <p:sp>
          <p:nvSpPr>
            <p:cNvPr id="134" name="Google Shape;134;p3"/>
            <p:cNvSpPr/>
            <p:nvPr/>
          </p:nvSpPr>
          <p:spPr>
            <a:xfrm>
              <a:off x="538216" y="4924632"/>
              <a:ext cx="12253859" cy="1933369"/>
            </a:xfrm>
            <a:custGeom>
              <a:rect b="b" l="l" r="r" t="t"/>
              <a:pathLst>
                <a:path extrusionOk="0" h="1933369" w="12253859">
                  <a:moveTo>
                    <a:pt x="6210790" y="0"/>
                  </a:moveTo>
                  <a:cubicBezTo>
                    <a:pt x="8452064" y="0"/>
                    <a:pt x="10481158" y="290087"/>
                    <a:pt x="11949934" y="759093"/>
                  </a:cubicBezTo>
                  <a:lnTo>
                    <a:pt x="12253859" y="865874"/>
                  </a:lnTo>
                  <a:lnTo>
                    <a:pt x="12253859" y="1933369"/>
                  </a:lnTo>
                  <a:lnTo>
                    <a:pt x="0" y="1933369"/>
                  </a:lnTo>
                  <a:lnTo>
                    <a:pt x="0" y="924799"/>
                  </a:lnTo>
                  <a:lnTo>
                    <a:pt x="471642" y="759093"/>
                  </a:lnTo>
                  <a:cubicBezTo>
                    <a:pt x="1940418" y="290087"/>
                    <a:pt x="3969513" y="0"/>
                    <a:pt x="6210790" y="0"/>
                  </a:cubicBez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38214" y="5496586"/>
              <a:ext cx="12221348" cy="1361415"/>
            </a:xfrm>
            <a:custGeom>
              <a:rect b="b" l="l" r="r" t="t"/>
              <a:pathLst>
                <a:path extrusionOk="0" h="1361415" w="12221348">
                  <a:moveTo>
                    <a:pt x="6210789" y="0"/>
                  </a:moveTo>
                  <a:cubicBezTo>
                    <a:pt x="8487084" y="0"/>
                    <a:pt x="10544515" y="299223"/>
                    <a:pt x="12018370" y="781209"/>
                  </a:cubicBezTo>
                  <a:lnTo>
                    <a:pt x="12221348" y="852951"/>
                  </a:lnTo>
                  <a:lnTo>
                    <a:pt x="12221348" y="1361415"/>
                  </a:lnTo>
                  <a:lnTo>
                    <a:pt x="0" y="1361415"/>
                  </a:lnTo>
                  <a:lnTo>
                    <a:pt x="0" y="923721"/>
                  </a:lnTo>
                  <a:lnTo>
                    <a:pt x="403205" y="781209"/>
                  </a:lnTo>
                  <a:cubicBezTo>
                    <a:pt x="1877061" y="299223"/>
                    <a:pt x="3934493" y="0"/>
                    <a:pt x="6210789" y="0"/>
                  </a:cubicBez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4746556" y="1159704"/>
            <a:ext cx="2771913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900">
                <a:solidFill>
                  <a:srgbClr val="5FCACB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4850174" y="3541780"/>
            <a:ext cx="25646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>
                <a:solidFill>
                  <a:srgbClr val="319095"/>
                </a:solidFill>
                <a:latin typeface="Calibri"/>
                <a:ea typeface="Calibri"/>
                <a:cs typeface="Calibri"/>
                <a:sym typeface="Calibri"/>
              </a:rPr>
              <a:t>Part one</a:t>
            </a:r>
            <a:endParaRPr sz="5400">
              <a:solidFill>
                <a:srgbClr val="3190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5020561" y="5681650"/>
            <a:ext cx="2223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AE 教學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g5c3c6b0cc3_0_0"/>
          <p:cNvGrpSpPr/>
          <p:nvPr/>
        </p:nvGrpSpPr>
        <p:grpSpPr>
          <a:xfrm>
            <a:off x="0" y="246743"/>
            <a:ext cx="3164100" cy="435300"/>
            <a:chOff x="0" y="246743"/>
            <a:chExt cx="3164100" cy="435300"/>
          </a:xfrm>
        </p:grpSpPr>
        <p:sp>
          <p:nvSpPr>
            <p:cNvPr id="144" name="Google Shape;144;g5c3c6b0cc3_0_0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g5c3c6b0cc3_0_0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g5c3c6b0cc3_0_0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5c3c6b0cc3_0_0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g5c3c6b0cc3_0_0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g5c3c6b0cc3_0_0"/>
          <p:cNvGrpSpPr/>
          <p:nvPr/>
        </p:nvGrpSpPr>
        <p:grpSpPr>
          <a:xfrm>
            <a:off x="9027886" y="6241143"/>
            <a:ext cx="3164100" cy="435300"/>
            <a:chOff x="0" y="246743"/>
            <a:chExt cx="3164100" cy="435300"/>
          </a:xfrm>
        </p:grpSpPr>
        <p:sp>
          <p:nvSpPr>
            <p:cNvPr id="150" name="Google Shape;150;g5c3c6b0cc3_0_0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5c3c6b0cc3_0_0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5c3c6b0cc3_0_0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5c3c6b0cc3_0_0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5c3c6b0cc3_0_0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5c3c6b0cc3_0_0"/>
          <p:cNvSpPr txBox="1"/>
          <p:nvPr/>
        </p:nvSpPr>
        <p:spPr>
          <a:xfrm>
            <a:off x="693725" y="934825"/>
            <a:ext cx="4857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latin typeface="Calibri"/>
                <a:ea typeface="Calibri"/>
                <a:cs typeface="Calibri"/>
                <a:sym typeface="Calibri"/>
              </a:rPr>
              <a:t>Data Process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5c3c6b0cc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25" y="2219650"/>
            <a:ext cx="8753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g5c3c6b0cc3_0_46"/>
          <p:cNvGrpSpPr/>
          <p:nvPr/>
        </p:nvGrpSpPr>
        <p:grpSpPr>
          <a:xfrm>
            <a:off x="0" y="246743"/>
            <a:ext cx="3164100" cy="435300"/>
            <a:chOff x="0" y="246743"/>
            <a:chExt cx="3164100" cy="435300"/>
          </a:xfrm>
        </p:grpSpPr>
        <p:sp>
          <p:nvSpPr>
            <p:cNvPr id="162" name="Google Shape;162;g5c3c6b0cc3_0_46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5c3c6b0cc3_0_46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g5c3c6b0cc3_0_46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5c3c6b0cc3_0_46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5c3c6b0cc3_0_46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g5c3c6b0cc3_0_46"/>
          <p:cNvGrpSpPr/>
          <p:nvPr/>
        </p:nvGrpSpPr>
        <p:grpSpPr>
          <a:xfrm>
            <a:off x="9027886" y="6241143"/>
            <a:ext cx="3164100" cy="435300"/>
            <a:chOff x="0" y="246743"/>
            <a:chExt cx="3164100" cy="435300"/>
          </a:xfrm>
        </p:grpSpPr>
        <p:sp>
          <p:nvSpPr>
            <p:cNvPr id="168" name="Google Shape;168;g5c3c6b0cc3_0_46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5c3c6b0cc3_0_46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5c3c6b0cc3_0_46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5c3c6b0cc3_0_46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g5c3c6b0cc3_0_46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g5c3c6b0cc3_0_46"/>
          <p:cNvSpPr txBox="1"/>
          <p:nvPr/>
        </p:nvSpPr>
        <p:spPr>
          <a:xfrm>
            <a:off x="693725" y="934825"/>
            <a:ext cx="4857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latin typeface="Calibri"/>
                <a:ea typeface="Calibri"/>
                <a:cs typeface="Calibri"/>
                <a:sym typeface="Calibri"/>
              </a:rPr>
              <a:t>Build Model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5c3c6b0cc3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76" y="1984700"/>
            <a:ext cx="10283640" cy="38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5c3c6b0cc3_0_64"/>
          <p:cNvGrpSpPr/>
          <p:nvPr/>
        </p:nvGrpSpPr>
        <p:grpSpPr>
          <a:xfrm>
            <a:off x="0" y="246743"/>
            <a:ext cx="3164100" cy="435300"/>
            <a:chOff x="0" y="246743"/>
            <a:chExt cx="3164100" cy="435300"/>
          </a:xfrm>
        </p:grpSpPr>
        <p:sp>
          <p:nvSpPr>
            <p:cNvPr id="180" name="Google Shape;180;g5c3c6b0cc3_0_64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5c3c6b0cc3_0_64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5c3c6b0cc3_0_64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5c3c6b0cc3_0_64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5c3c6b0cc3_0_64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g5c3c6b0cc3_0_64"/>
          <p:cNvGrpSpPr/>
          <p:nvPr/>
        </p:nvGrpSpPr>
        <p:grpSpPr>
          <a:xfrm>
            <a:off x="9027886" y="6241143"/>
            <a:ext cx="3164100" cy="435300"/>
            <a:chOff x="0" y="246743"/>
            <a:chExt cx="3164100" cy="435300"/>
          </a:xfrm>
        </p:grpSpPr>
        <p:sp>
          <p:nvSpPr>
            <p:cNvPr id="186" name="Google Shape;186;g5c3c6b0cc3_0_64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5c3c6b0cc3_0_64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5c3c6b0cc3_0_64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5c3c6b0cc3_0_64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5c3c6b0cc3_0_64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g5c3c6b0cc3_0_64"/>
          <p:cNvSpPr txBox="1"/>
          <p:nvPr/>
        </p:nvSpPr>
        <p:spPr>
          <a:xfrm>
            <a:off x="693725" y="934825"/>
            <a:ext cx="4857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latin typeface="Calibri"/>
                <a:ea typeface="Calibri"/>
                <a:cs typeface="Calibri"/>
                <a:sym typeface="Calibri"/>
              </a:rPr>
              <a:t>Plot result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5c3c6b0cc3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425" y="4427559"/>
            <a:ext cx="4857900" cy="1206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5c3c6b0cc3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476" y="2098750"/>
            <a:ext cx="5480776" cy="40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g5c3c6b0cc3_0_110"/>
          <p:cNvGrpSpPr/>
          <p:nvPr/>
        </p:nvGrpSpPr>
        <p:grpSpPr>
          <a:xfrm>
            <a:off x="0" y="4924631"/>
            <a:ext cx="12253861" cy="1933369"/>
            <a:chOff x="538214" y="4924632"/>
            <a:chExt cx="12253861" cy="1933369"/>
          </a:xfrm>
        </p:grpSpPr>
        <p:sp>
          <p:nvSpPr>
            <p:cNvPr id="199" name="Google Shape;199;g5c3c6b0cc3_0_110"/>
            <p:cNvSpPr/>
            <p:nvPr/>
          </p:nvSpPr>
          <p:spPr>
            <a:xfrm>
              <a:off x="538216" y="4924632"/>
              <a:ext cx="12253859" cy="1933369"/>
            </a:xfrm>
            <a:custGeom>
              <a:rect b="b" l="l" r="r" t="t"/>
              <a:pathLst>
                <a:path extrusionOk="0" h="1933369" w="12253859">
                  <a:moveTo>
                    <a:pt x="6210790" y="0"/>
                  </a:moveTo>
                  <a:cubicBezTo>
                    <a:pt x="8452064" y="0"/>
                    <a:pt x="10481158" y="290087"/>
                    <a:pt x="11949934" y="759093"/>
                  </a:cubicBezTo>
                  <a:lnTo>
                    <a:pt x="12253859" y="865874"/>
                  </a:lnTo>
                  <a:lnTo>
                    <a:pt x="12253859" y="1933369"/>
                  </a:lnTo>
                  <a:lnTo>
                    <a:pt x="0" y="1933369"/>
                  </a:lnTo>
                  <a:lnTo>
                    <a:pt x="0" y="924799"/>
                  </a:lnTo>
                  <a:lnTo>
                    <a:pt x="471642" y="759093"/>
                  </a:lnTo>
                  <a:cubicBezTo>
                    <a:pt x="1940418" y="290087"/>
                    <a:pt x="3969513" y="0"/>
                    <a:pt x="6210790" y="0"/>
                  </a:cubicBezTo>
                  <a:close/>
                </a:path>
              </a:pathLst>
            </a:cu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5c3c6b0cc3_0_110"/>
            <p:cNvSpPr/>
            <p:nvPr/>
          </p:nvSpPr>
          <p:spPr>
            <a:xfrm>
              <a:off x="538214" y="5496586"/>
              <a:ext cx="12221348" cy="1361415"/>
            </a:xfrm>
            <a:custGeom>
              <a:rect b="b" l="l" r="r" t="t"/>
              <a:pathLst>
                <a:path extrusionOk="0" h="1361415" w="12221348">
                  <a:moveTo>
                    <a:pt x="6210789" y="0"/>
                  </a:moveTo>
                  <a:cubicBezTo>
                    <a:pt x="8487084" y="0"/>
                    <a:pt x="10544515" y="299223"/>
                    <a:pt x="12018370" y="781209"/>
                  </a:cubicBezTo>
                  <a:lnTo>
                    <a:pt x="12221348" y="852951"/>
                  </a:lnTo>
                  <a:lnTo>
                    <a:pt x="12221348" y="1361415"/>
                  </a:lnTo>
                  <a:lnTo>
                    <a:pt x="0" y="1361415"/>
                  </a:lnTo>
                  <a:lnTo>
                    <a:pt x="0" y="923721"/>
                  </a:lnTo>
                  <a:lnTo>
                    <a:pt x="403205" y="781209"/>
                  </a:lnTo>
                  <a:cubicBezTo>
                    <a:pt x="1877061" y="299223"/>
                    <a:pt x="3934493" y="0"/>
                    <a:pt x="6210789" y="0"/>
                  </a:cubicBez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g5c3c6b0cc3_0_110"/>
          <p:cNvSpPr txBox="1"/>
          <p:nvPr/>
        </p:nvSpPr>
        <p:spPr>
          <a:xfrm>
            <a:off x="4746556" y="1159704"/>
            <a:ext cx="2772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900">
                <a:solidFill>
                  <a:srgbClr val="5FCACB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02" name="Google Shape;202;g5c3c6b0cc3_0_110"/>
          <p:cNvSpPr txBox="1"/>
          <p:nvPr/>
        </p:nvSpPr>
        <p:spPr>
          <a:xfrm>
            <a:off x="4850174" y="3541780"/>
            <a:ext cx="25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400">
                <a:solidFill>
                  <a:srgbClr val="319095"/>
                </a:solidFill>
                <a:latin typeface="Calibri"/>
                <a:ea typeface="Calibri"/>
                <a:cs typeface="Calibri"/>
                <a:sym typeface="Calibri"/>
              </a:rPr>
              <a:t>Part two</a:t>
            </a:r>
            <a:endParaRPr sz="5400">
              <a:solidFill>
                <a:srgbClr val="3190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5c3c6b0cc3_0_110"/>
          <p:cNvSpPr txBox="1"/>
          <p:nvPr/>
        </p:nvSpPr>
        <p:spPr>
          <a:xfrm>
            <a:off x="3032212" y="5663365"/>
            <a:ext cx="620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HW - AE+CNN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5c3c6b0cc3_0_92"/>
          <p:cNvGrpSpPr/>
          <p:nvPr/>
        </p:nvGrpSpPr>
        <p:grpSpPr>
          <a:xfrm>
            <a:off x="0" y="246743"/>
            <a:ext cx="3164100" cy="435300"/>
            <a:chOff x="0" y="246743"/>
            <a:chExt cx="3164100" cy="435300"/>
          </a:xfrm>
        </p:grpSpPr>
        <p:sp>
          <p:nvSpPr>
            <p:cNvPr id="209" name="Google Shape;209;g5c3c6b0cc3_0_92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5c3c6b0cc3_0_92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5c3c6b0cc3_0_92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5c3c6b0cc3_0_92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5c3c6b0cc3_0_92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g5c3c6b0cc3_0_92"/>
          <p:cNvGrpSpPr/>
          <p:nvPr/>
        </p:nvGrpSpPr>
        <p:grpSpPr>
          <a:xfrm>
            <a:off x="9027886" y="6241143"/>
            <a:ext cx="3164100" cy="435300"/>
            <a:chOff x="0" y="246743"/>
            <a:chExt cx="3164100" cy="435300"/>
          </a:xfrm>
        </p:grpSpPr>
        <p:sp>
          <p:nvSpPr>
            <p:cNvPr id="215" name="Google Shape;215;g5c3c6b0cc3_0_92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5c3c6b0cc3_0_92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5c3c6b0cc3_0_92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g5c3c6b0cc3_0_92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5c3c6b0cc3_0_92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g5c3c6b0cc3_0_92"/>
          <p:cNvSpPr txBox="1"/>
          <p:nvPr/>
        </p:nvSpPr>
        <p:spPr>
          <a:xfrm>
            <a:off x="693725" y="934825"/>
            <a:ext cx="4857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5c3c6b0cc3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225" y="2030678"/>
            <a:ext cx="10218625" cy="3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g5c3c6b0cc3_0_175"/>
          <p:cNvGrpSpPr/>
          <p:nvPr/>
        </p:nvGrpSpPr>
        <p:grpSpPr>
          <a:xfrm>
            <a:off x="0" y="246743"/>
            <a:ext cx="3164100" cy="435300"/>
            <a:chOff x="0" y="246743"/>
            <a:chExt cx="3164100" cy="435300"/>
          </a:xfrm>
        </p:grpSpPr>
        <p:sp>
          <p:nvSpPr>
            <p:cNvPr id="227" name="Google Shape;227;g5c3c6b0cc3_0_175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5c3c6b0cc3_0_175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5c3c6b0cc3_0_175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5c3c6b0cc3_0_175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5c3c6b0cc3_0_175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g5c3c6b0cc3_0_175"/>
          <p:cNvGrpSpPr/>
          <p:nvPr/>
        </p:nvGrpSpPr>
        <p:grpSpPr>
          <a:xfrm>
            <a:off x="9027886" y="6241143"/>
            <a:ext cx="3164100" cy="435300"/>
            <a:chOff x="0" y="246743"/>
            <a:chExt cx="3164100" cy="435300"/>
          </a:xfrm>
        </p:grpSpPr>
        <p:sp>
          <p:nvSpPr>
            <p:cNvPr id="233" name="Google Shape;233;g5c3c6b0cc3_0_175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5c3c6b0cc3_0_175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5c3c6b0cc3_0_175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5c3c6b0cc3_0_175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g5c3c6b0cc3_0_175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g5c3c6b0cc3_0_175"/>
          <p:cNvSpPr txBox="1"/>
          <p:nvPr/>
        </p:nvSpPr>
        <p:spPr>
          <a:xfrm>
            <a:off x="693725" y="934825"/>
            <a:ext cx="4857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5c3c6b0cc3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13" y="2137100"/>
            <a:ext cx="11269273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5c3c6b0cc3_0_175"/>
          <p:cNvSpPr txBox="1"/>
          <p:nvPr/>
        </p:nvSpPr>
        <p:spPr>
          <a:xfrm>
            <a:off x="781625" y="4323413"/>
            <a:ext cx="70209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補充：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numpy.random.normal(loc=0.0, scale=1.0, size=None)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目的：從常態（高斯）分佈中抽取隨機樣本。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g5c96057ec5_1_0"/>
          <p:cNvGrpSpPr/>
          <p:nvPr/>
        </p:nvGrpSpPr>
        <p:grpSpPr>
          <a:xfrm>
            <a:off x="0" y="246743"/>
            <a:ext cx="3164100" cy="435300"/>
            <a:chOff x="0" y="246743"/>
            <a:chExt cx="3164100" cy="435300"/>
          </a:xfrm>
        </p:grpSpPr>
        <p:sp>
          <p:nvSpPr>
            <p:cNvPr id="246" name="Google Shape;246;g5c96057ec5_1_0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5c96057ec5_1_0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5c96057ec5_1_0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5c96057ec5_1_0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5c96057ec5_1_0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g5c96057ec5_1_0"/>
          <p:cNvGrpSpPr/>
          <p:nvPr/>
        </p:nvGrpSpPr>
        <p:grpSpPr>
          <a:xfrm>
            <a:off x="9027886" y="6241143"/>
            <a:ext cx="3164100" cy="435300"/>
            <a:chOff x="0" y="246743"/>
            <a:chExt cx="3164100" cy="435300"/>
          </a:xfrm>
        </p:grpSpPr>
        <p:sp>
          <p:nvSpPr>
            <p:cNvPr id="252" name="Google Shape;252;g5c96057ec5_1_0"/>
            <p:cNvSpPr/>
            <p:nvPr/>
          </p:nvSpPr>
          <p:spPr>
            <a:xfrm>
              <a:off x="0" y="246743"/>
              <a:ext cx="3164100" cy="435300"/>
            </a:xfrm>
            <a:prstGeom prst="rect">
              <a:avLst/>
            </a:prstGeom>
            <a:solidFill>
              <a:srgbClr val="F584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5c96057ec5_1_0"/>
            <p:cNvSpPr/>
            <p:nvPr/>
          </p:nvSpPr>
          <p:spPr>
            <a:xfrm>
              <a:off x="0" y="246743"/>
              <a:ext cx="761700" cy="435300"/>
            </a:xfrm>
            <a:prstGeom prst="rect">
              <a:avLst/>
            </a:prstGeom>
            <a:solidFill>
              <a:srgbClr val="FDB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5c96057ec5_1_0"/>
            <p:cNvSpPr/>
            <p:nvPr/>
          </p:nvSpPr>
          <p:spPr>
            <a:xfrm>
              <a:off x="497000" y="246743"/>
              <a:ext cx="761700" cy="435300"/>
            </a:xfrm>
            <a:prstGeom prst="rect">
              <a:avLst/>
            </a:prstGeom>
            <a:solidFill>
              <a:srgbClr val="A0BF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5c96057ec5_1_0"/>
            <p:cNvSpPr/>
            <p:nvPr/>
          </p:nvSpPr>
          <p:spPr>
            <a:xfrm>
              <a:off x="1106600" y="246743"/>
              <a:ext cx="761700" cy="435300"/>
            </a:xfrm>
            <a:prstGeom prst="rect">
              <a:avLst/>
            </a:prstGeom>
            <a:solidFill>
              <a:srgbClr val="5FCA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5c96057ec5_1_0"/>
            <p:cNvSpPr/>
            <p:nvPr/>
          </p:nvSpPr>
          <p:spPr>
            <a:xfrm>
              <a:off x="1755773" y="246743"/>
              <a:ext cx="761700" cy="435300"/>
            </a:xfrm>
            <a:prstGeom prst="rect">
              <a:avLst/>
            </a:prstGeom>
            <a:solidFill>
              <a:srgbClr val="3190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g5c96057ec5_1_0"/>
          <p:cNvSpPr txBox="1"/>
          <p:nvPr/>
        </p:nvSpPr>
        <p:spPr>
          <a:xfrm>
            <a:off x="693725" y="934825"/>
            <a:ext cx="4857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5c96057ec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25" y="5262024"/>
            <a:ext cx="9919123" cy="10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5c96057ec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625" y="1832300"/>
            <a:ext cx="5986024" cy="23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5c96057ec5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025" y="4300411"/>
            <a:ext cx="9919074" cy="10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5c96057ec5_1_0"/>
          <p:cNvSpPr txBox="1"/>
          <p:nvPr/>
        </p:nvSpPr>
        <p:spPr>
          <a:xfrm>
            <a:off x="8006275" y="3905525"/>
            <a:ext cx="2715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Calibri"/>
                <a:ea typeface="Calibri"/>
                <a:cs typeface="Calibri"/>
                <a:sym typeface="Calibri"/>
              </a:rPr>
              <a:t>沒有乘noise_ factor</a:t>
            </a:r>
            <a:r>
              <a:rPr lang="zh-CN" sz="1800">
                <a:solidFill>
                  <a:schemeClr val="dk1"/>
                </a:solidFill>
                <a:highlight>
                  <a:srgbClr val="FFFFFF"/>
                </a:highlight>
              </a:rPr>
              <a:t>效果↓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2015-03-10T09:38:31Z</dcterms:created>
  <dc:creator>第一PPT</dc:creator>
</cp:coreProperties>
</file>