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22222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Beacon(中文“燈塔)是一種“鄰近系統(Proximity System)”。在該系統中，運行在智能手機、平板電腦、可穿戴或其他計算設備上的應用可以對“</a:t>
            </a:r>
            <a:r>
              <a:rPr b="1" lang="zh-TW" sz="12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Beacon設備”發出的信號進行響應</a:t>
            </a:r>
            <a:r>
              <a:rPr b="1" lang="zh-TW" sz="1200">
                <a:solidFill>
                  <a:srgbClr val="22222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b="1" sz="1200">
              <a:solidFill>
                <a:srgbClr val="22222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22222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Beacon設備自身是一種小巧而廉價的實體設備，你可以將其放置在某些場所，向處於一定距離之內的“響應設備”發送信息。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1af8427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1af8427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1af842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1af842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1af842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1af842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1af842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1af842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並沒有nfc adapter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1af842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1af842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1af8427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1af8427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1af842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1af842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把Activity比作一本書，我們要看書，首先從書架上取出書（onCreate），然後放到桌上（onStart），接著打開書（onResume），這樣我們就可以看書並可以在書本上寫字了。如果這時候我們要啟動另一個Activity，也就是要看另一本書，首先我們放下手中的筆或者說合上書（onPause），然後從書架上拿下另一本書（書2：onCreate），然後把書本2放到桌上並打開（書2：onStart、onResume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1af842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1af842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44444"/>
                </a:solidFill>
                <a:highlight>
                  <a:srgbClr val="FFFFFF"/>
                </a:highlight>
              </a:rPr>
              <a:t>AndroidManifest.xml檔案，這個XML格式檔案記錄了這個APP內的重要資料，如package名稱、版本、以及Android版本資訊、權限與所使用到的類別（如Activity、Receiver、Service、Provider等）。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1af842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1af842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1af842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1af842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2、3步驟在targetSdkVersion大於等於23（6.0）時必須添加，小於23時可以不用添加。所以另外一種處理辦法是只加權限，然後把targetSdkVersion設置到23以下也能達到同樣的效果，不過用戶可以在權限管理中禁止了該權限，一樣會搜不到設備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af842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af842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1af842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1af842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檢查版本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能不能使用藍芽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1af842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1af842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af8427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af8427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1af8427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1af8427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tblogs.com.tw/pou/2013/06/05/105285" TargetMode="External"/><Relationship Id="rId4" Type="http://schemas.openxmlformats.org/officeDocument/2006/relationships/hyperlink" Target="https://desolve.blogspot.com/2013/03/android-android-developer-note_21.html" TargetMode="External"/><Relationship Id="rId5" Type="http://schemas.openxmlformats.org/officeDocument/2006/relationships/hyperlink" Target="https://litotom.com/2017/05/25/ch5-4-activity-lifecycle/" TargetMode="External"/><Relationship Id="rId6" Type="http://schemas.openxmlformats.org/officeDocument/2006/relationships/hyperlink" Target="https://blog.csdn.net/hyz5159037/article/details/8151463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ecbob.pixnet.net/blog/post/35503513-android%E8%97%8D%E7%89%99%E9%96%8B%E7%99%BC" TargetMode="External"/><Relationship Id="rId4" Type="http://schemas.openxmlformats.org/officeDocument/2006/relationships/hyperlink" Target="http://www.codedata.com.tw/mobile/android-tutorial-the-5th-class-1-broadcastreceiver-alarmmanager/" TargetMode="External"/><Relationship Id="rId5" Type="http://schemas.openxmlformats.org/officeDocument/2006/relationships/hyperlink" Target="https://blog.csdn.net/YUZHIBOYI/article/details/8484771" TargetMode="External"/><Relationship Id="rId6" Type="http://schemas.openxmlformats.org/officeDocument/2006/relationships/hyperlink" Target="https://ivanliang86.pixnet.net/blog/post/102107617-android-%E4%B8%8A%E7%9A%84-bluetoo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Beacon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NFC</a:t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加入權限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&lt;uses-permission android:name="android.permission.NFC" /&gt;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新增變數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private </a:t>
            </a:r>
            <a:r>
              <a:rPr lang="zh-TW">
                <a:solidFill>
                  <a:schemeClr val="accent6"/>
                </a:solidFill>
              </a:rPr>
              <a:t>NfcAdapter nfcAdapter;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private </a:t>
            </a:r>
            <a:r>
              <a:rPr lang="zh-TW">
                <a:solidFill>
                  <a:schemeClr val="accent5"/>
                </a:solidFill>
              </a:rPr>
              <a:t>PendingIntent mPendingIntent;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OnCreate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nfcAdapter = NfcAdapter.getDefaultAdapter(this);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if (</a:t>
            </a:r>
            <a:r>
              <a:rPr lang="zh-TW">
                <a:solidFill>
                  <a:schemeClr val="accent6"/>
                </a:solidFill>
              </a:rPr>
              <a:t>nfcAdapter == null</a:t>
            </a:r>
            <a:r>
              <a:rPr lang="zh-TW">
                <a:solidFill>
                  <a:schemeClr val="accent2"/>
                </a:solidFill>
              </a:rPr>
              <a:t>) {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</a:t>
            </a:r>
            <a:r>
              <a:rPr lang="zh-TW">
                <a:solidFill>
                  <a:schemeClr val="accent6"/>
                </a:solidFill>
              </a:rPr>
              <a:t>//nfc not support your device.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return;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mPendingIntent = </a:t>
            </a:r>
            <a:r>
              <a:rPr lang="zh-TW">
                <a:solidFill>
                  <a:schemeClr val="accent5"/>
                </a:solidFill>
              </a:rPr>
              <a:t>PendingIntent</a:t>
            </a:r>
            <a:r>
              <a:rPr lang="zh-TW">
                <a:solidFill>
                  <a:schemeClr val="accent2"/>
                </a:solidFill>
              </a:rPr>
              <a:t>.getActivity(this, 0, new Intent(this,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    getClass()).addFlags(Intent.FLAG_ACTIVITY_SINGLE_TOP), 0);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加入OnResume OnPause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@Override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protected void </a:t>
            </a:r>
            <a:r>
              <a:rPr lang="zh-TW">
                <a:solidFill>
                  <a:schemeClr val="accent4"/>
                </a:solidFill>
              </a:rPr>
              <a:t>onResume() { </a:t>
            </a:r>
            <a:r>
              <a:rPr lang="zh-TW" sz="1200">
                <a:solidFill>
                  <a:schemeClr val="accent4"/>
                </a:solidFill>
              </a:rPr>
              <a:t>//讓Activity啟動時啟動NfcAdapter支持前景模式下處理NFC Intent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super.onResume();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nfcAdapter.</a:t>
            </a:r>
            <a:r>
              <a:rPr lang="zh-TW">
                <a:solidFill>
                  <a:schemeClr val="accent4"/>
                </a:solidFill>
              </a:rPr>
              <a:t>enableForegroundDispatch(this, mPendingIntent, null, null);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</a:t>
            </a:r>
            <a:r>
              <a:rPr lang="zh-TW">
                <a:solidFill>
                  <a:schemeClr val="accent4"/>
                </a:solidFill>
              </a:rPr>
              <a:t>}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@Override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protected void </a:t>
            </a:r>
            <a:r>
              <a:rPr lang="zh-TW">
                <a:solidFill>
                  <a:schemeClr val="accent5"/>
                </a:solidFill>
              </a:rPr>
              <a:t>onPause() { </a:t>
            </a:r>
            <a:r>
              <a:rPr lang="zh-TW" sz="1200">
                <a:solidFill>
                  <a:schemeClr val="accent5"/>
                </a:solidFill>
              </a:rPr>
              <a:t>//暫停時關閉NfcAdapter的前景模式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super.onPause();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if (nfcAdapter != null) {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	nfcAdapter.</a:t>
            </a:r>
            <a:r>
              <a:rPr lang="zh-TW">
                <a:solidFill>
                  <a:schemeClr val="accent5"/>
                </a:solidFill>
              </a:rPr>
              <a:t>disableForegroundDispatch(this);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     }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   </a:t>
            </a:r>
            <a:r>
              <a:rPr lang="zh-TW">
                <a:solidFill>
                  <a:schemeClr val="accent5"/>
                </a:solidFill>
              </a:rPr>
              <a:t> }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加入NFC辨識卡號功能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@Override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protected void </a:t>
            </a:r>
            <a:r>
              <a:rPr lang="zh-TW" sz="1100">
                <a:solidFill>
                  <a:schemeClr val="accent6"/>
                </a:solidFill>
              </a:rPr>
              <a:t>onNewIntent(Intent intent) { //辨識卡號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String cardID = </a:t>
            </a:r>
            <a:r>
              <a:rPr lang="zh-TW" sz="1100">
                <a:solidFill>
                  <a:schemeClr val="accent5"/>
                </a:solidFill>
              </a:rPr>
              <a:t>ByteArrayToHexString</a:t>
            </a:r>
            <a:r>
              <a:rPr lang="zh-TW" sz="1100">
                <a:solidFill>
                  <a:schemeClr val="accent2"/>
                </a:solidFill>
              </a:rPr>
              <a:t>(intent.getByteArrayExtra(NfcAdapter.EXTRA_ID));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if(cardID.equals(</a:t>
            </a:r>
            <a:r>
              <a:rPr lang="zh-TW" sz="1100">
                <a:solidFill>
                  <a:schemeClr val="accent6"/>
                </a:solidFill>
              </a:rPr>
              <a:t>"25BB9D63"</a:t>
            </a:r>
            <a:r>
              <a:rPr lang="zh-TW" sz="1100">
                <a:solidFill>
                  <a:schemeClr val="accent2"/>
                </a:solidFill>
              </a:rPr>
              <a:t>))  </a:t>
            </a:r>
            <a:r>
              <a:rPr lang="zh-TW" sz="1100">
                <a:solidFill>
                  <a:schemeClr val="accent6"/>
                </a:solidFill>
              </a:rPr>
              <a:t>Toast.makeText(this, "楊雯婷你好",Toast.LENGTH_SHORT).show();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else if(cardID.equals(</a:t>
            </a:r>
            <a:r>
              <a:rPr lang="zh-TW" sz="1100">
                <a:solidFill>
                  <a:schemeClr val="accent6"/>
                </a:solidFill>
              </a:rPr>
              <a:t>"2*9*6*A*"</a:t>
            </a:r>
            <a:r>
              <a:rPr lang="zh-TW" sz="1100">
                <a:solidFill>
                  <a:schemeClr val="accent2"/>
                </a:solidFill>
              </a:rPr>
              <a:t>))  </a:t>
            </a:r>
            <a:r>
              <a:rPr lang="zh-TW" sz="1100">
                <a:solidFill>
                  <a:schemeClr val="accent6"/>
                </a:solidFill>
              </a:rPr>
              <a:t>Toast.makeText(this, "黃思皓你好" ,Toast.LENGTH_SHORT).show();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else  </a:t>
            </a:r>
            <a:r>
              <a:rPr lang="zh-TW" sz="1100">
                <a:solidFill>
                  <a:schemeClr val="accent6"/>
                </a:solidFill>
              </a:rPr>
              <a:t>Toast.makeText(this, "你是"+cardID,Toast.LENGTH_SHORT).show();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</a:t>
            </a:r>
            <a:r>
              <a:rPr lang="zh-TW" sz="1100">
                <a:solidFill>
                  <a:schemeClr val="accent6"/>
                </a:solidFill>
              </a:rPr>
              <a:t>  }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private String </a:t>
            </a:r>
            <a:r>
              <a:rPr lang="zh-TW" sz="1100">
                <a:solidFill>
                  <a:schemeClr val="accent5"/>
                </a:solidFill>
              </a:rPr>
              <a:t>ByteArrayToHexString(byte[] inarray) { //轉10進位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int i, j, in;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String[] hex = { "0", "1", "2", "3", "4", "5", "6", "7", "8", "9", "A",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    	"B", "C", "D", "E", "F" };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String out = "";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for (j = 0; j &lt; inarray.length; ++j) {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	in = (int) inarray[j] &amp; 0xff;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	i = (in &gt;&gt; 4) &amp; 0x0f;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	out += hex[i];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	i = in &amp; 0x0f;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	out += hex[i];}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    return out;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2"/>
                </a:solidFill>
              </a:rPr>
              <a:t>    </a:t>
            </a:r>
            <a:r>
              <a:rPr lang="zh-TW" sz="1100">
                <a:solidFill>
                  <a:schemeClr val="accent5"/>
                </a:solidFill>
              </a:rPr>
              <a:t>}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https://dotblogs.com.tw/pou/2013/06/05/105285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 u="sng">
                <a:solidFill>
                  <a:schemeClr val="hlink"/>
                </a:solidFill>
                <a:hlinkClick r:id="rId4"/>
              </a:rPr>
              <a:t>https://desolve.blogspot.com/2013/03/android-android-developer-note_21.html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 u="sng">
                <a:solidFill>
                  <a:schemeClr val="hlink"/>
                </a:solidFill>
                <a:hlinkClick r:id="rId5"/>
              </a:rPr>
              <a:t>https://litotom.com/2017/05/25/ch5-4-activity-lifecycle/</a:t>
            </a:r>
            <a:r>
              <a:rPr lang="zh-TW" sz="1400">
                <a:solidFill>
                  <a:srgbClr val="000000"/>
                </a:solidFill>
              </a:rPr>
              <a:t>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 u="sng">
                <a:solidFill>
                  <a:schemeClr val="hlink"/>
                </a:solidFill>
                <a:hlinkClick r:id="rId6"/>
              </a:rPr>
              <a:t>https://blog.csdn.net/hyz5159037/article/details/8151463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350" y="2305763"/>
            <a:ext cx="57150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6525" y="1912075"/>
            <a:ext cx="3787950" cy="1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803675" y="4568875"/>
            <a:ext cx="1326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想看書(Activity)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94900" y="3746825"/>
            <a:ext cx="65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取書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1478375" y="3015175"/>
            <a:ext cx="65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打開書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2129675" y="2305775"/>
            <a:ext cx="65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看</a:t>
            </a:r>
            <a:r>
              <a:rPr b="1" lang="zh-TW" sz="1200">
                <a:solidFill>
                  <a:schemeClr val="accent1"/>
                </a:solidFill>
              </a:rPr>
              <a:t>書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055375" y="3015175"/>
            <a:ext cx="65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闔上</a:t>
            </a:r>
            <a:r>
              <a:rPr b="1" lang="zh-TW" sz="1200">
                <a:solidFill>
                  <a:schemeClr val="accent1"/>
                </a:solidFill>
              </a:rPr>
              <a:t>書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055375" y="4170775"/>
            <a:ext cx="907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</a:rPr>
              <a:t>放回書架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開啟權限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2"/>
                </a:solidFill>
              </a:rPr>
              <a:t>在</a:t>
            </a:r>
            <a:r>
              <a:rPr lang="zh-TW" sz="1400">
                <a:solidFill>
                  <a:schemeClr val="accent6"/>
                </a:solidFill>
              </a:rPr>
              <a:t>manifests/androidmanifest.xml</a:t>
            </a:r>
            <a:r>
              <a:rPr lang="zh-TW" sz="1400">
                <a:solidFill>
                  <a:schemeClr val="accent2"/>
                </a:solidFill>
              </a:rPr>
              <a:t>中加入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chemeClr val="accent2"/>
                </a:solidFill>
              </a:rPr>
              <a:t>&lt;uses-permission android:name="android.permission.ACCESS_COARSE_LOCATION" /&gt;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&lt;uses-permission android:name="android.permission.BLUETOOTH" /&gt;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&lt;uses-permission android:name="android.permission.BLUETOOTH_ADMIN" /&gt;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介面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&lt;</a:t>
            </a:r>
            <a:r>
              <a:rPr lang="zh-TW" sz="1200">
                <a:solidFill>
                  <a:schemeClr val="accent5"/>
                </a:solidFill>
              </a:rPr>
              <a:t>Button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</a:t>
            </a:r>
            <a:r>
              <a:rPr lang="zh-TW" sz="1200">
                <a:solidFill>
                  <a:schemeClr val="accent2"/>
                </a:solidFill>
              </a:rPr>
              <a:t>android:id="@+id/button"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android:layout_width="wrap_content"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android:layout_height="wrap_content"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android:text="Button"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app:layout_constraintTop_toTopOf="parent"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android:layout_marginTop="8dp"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android:layout_marginLeft="8dp"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app:layout_constraintLeft_toLeftOf="parent"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app:layout_constraintBottom_toBottomOf="parent"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android:layout_marginBottom="8dp"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android:layout_marginRight="8dp"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app:layout_constraintRight_toRightOf="parent"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app:layout_constraintVertical_bias="0.138" /&gt;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&lt;</a:t>
            </a:r>
            <a:r>
              <a:rPr lang="zh-TW" sz="1200">
                <a:solidFill>
                  <a:schemeClr val="accent6"/>
                </a:solidFill>
              </a:rPr>
              <a:t>TextView</a:t>
            </a:r>
            <a:endParaRPr sz="12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android:id="@+id/textView"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android:layout_width="wrap_content"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android:layout_height="wrap_content"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android:layout_marginStart="8dp"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android:layout_marginTop="8dp"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android:layout_marginEnd="8dp"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android:layout_marginBottom="8dp"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android:text="TextView"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app:layout_constraintBottom_toBottomOf="parent"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app:layout_constraintEnd_toEndOf="parent"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app:layout_constraintStart_toStartOf="parent"</a:t>
            </a:r>
            <a:endParaRPr sz="12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app:layout_constraintTop_toTopOf="parent" /&gt;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chemeClr val="accent2"/>
                </a:solidFill>
              </a:rPr>
              <a:t>private Button BT_Search;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private TextView TV1;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private BluetoothAdapter mBluetoothAdapter;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private List&lt;String&gt; bluetoothdeviceslist = new ArrayList&lt;String&gt;();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private static final int PERMISSION_REQUEST_COARSE_LOCATION = 1;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private String ID_target = "</a:t>
            </a:r>
            <a:r>
              <a:rPr b="1" lang="zh-TW" sz="1400">
                <a:solidFill>
                  <a:schemeClr val="accent6"/>
                </a:solidFill>
              </a:rPr>
              <a:t>BR517487</a:t>
            </a:r>
            <a:r>
              <a:rPr lang="zh-TW" sz="1400">
                <a:solidFill>
                  <a:schemeClr val="accent2"/>
                </a:solidFill>
              </a:rPr>
              <a:t>";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double dis;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OnCreate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chemeClr val="accent4"/>
                </a:solidFill>
              </a:rPr>
              <a:t>BT_Search</a:t>
            </a:r>
            <a:r>
              <a:rPr lang="zh-TW" sz="1400">
                <a:solidFill>
                  <a:schemeClr val="accent2"/>
                </a:solidFill>
              </a:rPr>
              <a:t> = (Button) findViewById(R.id.</a:t>
            </a:r>
            <a:r>
              <a:rPr lang="zh-TW" sz="1400">
                <a:solidFill>
                  <a:schemeClr val="accent4"/>
                </a:solidFill>
              </a:rPr>
              <a:t>button</a:t>
            </a:r>
            <a:r>
              <a:rPr lang="zh-TW" sz="1400">
                <a:solidFill>
                  <a:schemeClr val="accent2"/>
                </a:solidFill>
              </a:rPr>
              <a:t>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5"/>
                </a:solidFill>
              </a:rPr>
              <a:t>TV1 </a:t>
            </a:r>
            <a:r>
              <a:rPr lang="zh-TW" sz="1400">
                <a:solidFill>
                  <a:schemeClr val="accent2"/>
                </a:solidFill>
              </a:rPr>
              <a:t>= (TextView) findViewById(R.id.</a:t>
            </a:r>
            <a:r>
              <a:rPr lang="zh-TW" sz="1400">
                <a:solidFill>
                  <a:schemeClr val="accent5"/>
                </a:solidFill>
              </a:rPr>
              <a:t>textView</a:t>
            </a:r>
            <a:r>
              <a:rPr lang="zh-TW" sz="1400">
                <a:solidFill>
                  <a:schemeClr val="accent2"/>
                </a:solidFill>
              </a:rPr>
              <a:t>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mBluetoothAdapter = BluetoothAdapter.getDefaultAdapter();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checkBluetoothPermission();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SearchBluetooth();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4"/>
                </a:solidFill>
              </a:rPr>
              <a:t>BT_Search</a:t>
            </a:r>
            <a:r>
              <a:rPr lang="zh-TW" sz="1400">
                <a:solidFill>
                  <a:schemeClr val="accent2"/>
                </a:solidFill>
              </a:rPr>
              <a:t>.set</a:t>
            </a:r>
            <a:r>
              <a:rPr lang="zh-TW" sz="1400">
                <a:solidFill>
                  <a:schemeClr val="accent6"/>
                </a:solidFill>
              </a:rPr>
              <a:t>OnClick</a:t>
            </a:r>
            <a:r>
              <a:rPr lang="zh-TW" sz="1400">
                <a:solidFill>
                  <a:schemeClr val="accent2"/>
                </a:solidFill>
              </a:rPr>
              <a:t>Listener(new View.OnClickListener(){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@Override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public void </a:t>
            </a:r>
            <a:r>
              <a:rPr lang="zh-TW" sz="1400">
                <a:solidFill>
                  <a:schemeClr val="accent6"/>
                </a:solidFill>
              </a:rPr>
              <a:t>onClick</a:t>
            </a:r>
            <a:r>
              <a:rPr lang="zh-TW" sz="1400">
                <a:solidFill>
                  <a:schemeClr val="accent2"/>
                </a:solidFill>
              </a:rPr>
              <a:t>(View v) {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if(mBluetoothAdapter.</a:t>
            </a:r>
            <a:r>
              <a:rPr lang="zh-TW" sz="1400">
                <a:solidFill>
                  <a:schemeClr val="accent6"/>
                </a:solidFill>
              </a:rPr>
              <a:t>is</a:t>
            </a:r>
            <a:r>
              <a:rPr lang="zh-TW" sz="1400">
                <a:solidFill>
                  <a:schemeClr val="accent2"/>
                </a:solidFill>
              </a:rPr>
              <a:t>Discovering()){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    mBluetoothAdapter.</a:t>
            </a:r>
            <a:r>
              <a:rPr lang="zh-TW" sz="1400">
                <a:solidFill>
                  <a:schemeClr val="accent6"/>
                </a:solidFill>
              </a:rPr>
              <a:t>cancel</a:t>
            </a:r>
            <a:r>
              <a:rPr lang="zh-TW" sz="1400">
                <a:solidFill>
                  <a:schemeClr val="accent2"/>
                </a:solidFill>
              </a:rPr>
              <a:t>Discovery();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}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mBluetoothAdapter.</a:t>
            </a:r>
            <a:r>
              <a:rPr lang="zh-TW" sz="1400">
                <a:solidFill>
                  <a:schemeClr val="accent6"/>
                </a:solidFill>
              </a:rPr>
              <a:t>start</a:t>
            </a:r>
            <a:r>
              <a:rPr lang="zh-TW" sz="1400">
                <a:solidFill>
                  <a:schemeClr val="accent2"/>
                </a:solidFill>
              </a:rPr>
              <a:t>Discovery();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 }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 });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加入藍芽權限確認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chemeClr val="accent2"/>
                </a:solidFill>
              </a:rPr>
              <a:t>private void </a:t>
            </a:r>
            <a:r>
              <a:rPr lang="zh-TW" sz="1400">
                <a:solidFill>
                  <a:schemeClr val="accent6"/>
                </a:solidFill>
              </a:rPr>
              <a:t>checkBluetoothPermission() {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</a:t>
            </a:r>
            <a:r>
              <a:rPr lang="zh-TW" sz="1400">
                <a:solidFill>
                  <a:schemeClr val="accent4"/>
                </a:solidFill>
              </a:rPr>
              <a:t>if (Build.VERSION.SDK_INT &gt;=Build.VERSION_CODES.M) {</a:t>
            </a:r>
            <a:br>
              <a:rPr lang="zh-TW" sz="1400">
                <a:solidFill>
                  <a:schemeClr val="accent4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// Android M Permission check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</a:t>
            </a:r>
            <a:r>
              <a:rPr lang="zh-TW" sz="1400">
                <a:solidFill>
                  <a:schemeClr val="accent5"/>
                </a:solidFill>
              </a:rPr>
              <a:t>if (checkSelfPermission(Manifest.permission.ACCESS_COARSE_LOCATION) != PackageManager.PERMISSION_GRANTED) {</a:t>
            </a:r>
            <a:br>
              <a:rPr lang="zh-TW" sz="1400">
                <a:solidFill>
                  <a:schemeClr val="accent5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	requestPermissions(new String[]{Manifest.permission.ACCESS_COARSE_LOCATION},PERMISSION_REQUEST_COARSE_LOCATION);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	</a:t>
            </a:r>
            <a:r>
              <a:rPr lang="zh-TW" sz="1400">
                <a:solidFill>
                  <a:schemeClr val="accent5"/>
                </a:solidFill>
              </a:rPr>
              <a:t>}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2"/>
                </a:solidFill>
              </a:rPr>
              <a:t>	</a:t>
            </a:r>
            <a:r>
              <a:rPr lang="zh-TW" sz="1400">
                <a:solidFill>
                  <a:schemeClr val="accent4"/>
                </a:solidFill>
              </a:rPr>
              <a:t>} </a:t>
            </a:r>
            <a:br>
              <a:rPr lang="zh-TW" sz="1400">
                <a:solidFill>
                  <a:schemeClr val="accent2"/>
                </a:solidFill>
              </a:rPr>
            </a:br>
            <a:r>
              <a:rPr lang="zh-TW" sz="1400">
                <a:solidFill>
                  <a:schemeClr val="accent6"/>
                </a:solidFill>
              </a:rPr>
              <a:t>}</a:t>
            </a:r>
            <a:endParaRPr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25275"/>
            <a:ext cx="85206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public void </a:t>
            </a:r>
            <a:r>
              <a:rPr lang="zh-TW" sz="1200">
                <a:solidFill>
                  <a:schemeClr val="accent6"/>
                </a:solidFill>
              </a:rPr>
              <a:t>SearchBluetooth(){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if</a:t>
            </a:r>
            <a:r>
              <a:rPr lang="zh-TW" sz="1200">
                <a:solidFill>
                  <a:schemeClr val="accent4"/>
                </a:solidFill>
              </a:rPr>
              <a:t>(mBluetoothAdapter == null){ //沒找到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Toast.makeText(this,"</a:t>
            </a:r>
            <a:r>
              <a:rPr lang="zh-TW" sz="1200">
                <a:solidFill>
                  <a:schemeClr val="accent4"/>
                </a:solidFill>
              </a:rPr>
              <a:t>not find the bluetooth</a:t>
            </a:r>
            <a:r>
              <a:rPr lang="zh-TW" sz="1200">
                <a:solidFill>
                  <a:schemeClr val="accent2"/>
                </a:solidFill>
              </a:rPr>
              <a:t>",Toast.LENGTH_SHORT).show();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finish();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</a:t>
            </a:r>
            <a:r>
              <a:rPr lang="zh-TW" sz="1200">
                <a:solidFill>
                  <a:schemeClr val="accent4"/>
                </a:solidFill>
              </a:rPr>
              <a:t>}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if</a:t>
            </a:r>
            <a:r>
              <a:rPr lang="zh-TW" sz="1200">
                <a:solidFill>
                  <a:schemeClr val="accent5"/>
                </a:solidFill>
              </a:rPr>
              <a:t>(!mBluetoothAdapter.isEnabled()){ 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</a:t>
            </a:r>
            <a:r>
              <a:rPr lang="zh-TW" sz="1200">
                <a:solidFill>
                  <a:schemeClr val="accent5"/>
                </a:solidFill>
              </a:rPr>
              <a:t>//</a:t>
            </a:r>
            <a:r>
              <a:rPr lang="zh-TW" sz="1200">
                <a:solidFill>
                  <a:schemeClr val="accent5"/>
                </a:solidFill>
              </a:rPr>
              <a:t>藍芽未開無法使用adapter </a:t>
            </a:r>
            <a:r>
              <a:rPr lang="zh-TW" sz="1200">
                <a:solidFill>
                  <a:schemeClr val="accent5"/>
                </a:solidFill>
              </a:rPr>
              <a:t>跳出視窗提示使用者是否開啟藍芽</a:t>
            </a:r>
            <a:endParaRPr sz="1200">
              <a:solidFill>
                <a:schemeClr val="accent5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Intent intent = new Intent(BluetoothAdapter.ACTION_REQUEST_ENABLE);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startActivityForResult(intent,1);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Set&lt;BluetoothDevice&gt; myDevices = mBluetoothAdapter.getBondedDevices();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if(myDevices.size() &gt; 0) {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    		for(BluetoothDevice device : myDevices)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            		bluetoothdeviceslist.add(device.getName()+":"+device.getAddress()+"\n"); </a:t>
            </a:r>
            <a:r>
              <a:rPr lang="zh-TW" sz="1200">
                <a:solidFill>
                  <a:schemeClr val="accent5"/>
                </a:solidFill>
              </a:rPr>
              <a:t>//藍芽連接的裝置資訊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    		}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</a:t>
            </a:r>
            <a:r>
              <a:rPr lang="zh-TW" sz="1200">
                <a:solidFill>
                  <a:schemeClr val="accent5"/>
                </a:solidFill>
              </a:rPr>
              <a:t>}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5"/>
                </a:solidFill>
              </a:rPr>
              <a:t>	</a:t>
            </a:r>
            <a:r>
              <a:rPr lang="zh-TW" sz="1200">
                <a:solidFill>
                  <a:schemeClr val="accent6"/>
                </a:solidFill>
              </a:rPr>
              <a:t>//註冊BroadcastReceiver: 用來接收搜尋到的結果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IntentFilter filter = new IntentFilter(BluetoothDevice.ACTION_FOUND);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registerReceiver(myreceiver, filter);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filter = new IntentFilter(BluetoothAdapter.ACTION_DISCOVERY_FINISHED);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	registerReceiver(myreceiver, filter);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2"/>
                </a:solidFill>
              </a:rPr>
              <a:t>    </a:t>
            </a:r>
            <a:r>
              <a:rPr lang="zh-TW" sz="1200">
                <a:solidFill>
                  <a:schemeClr val="accent6"/>
                </a:solidFill>
              </a:rPr>
              <a:t>}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299600" y="115575"/>
            <a:ext cx="45327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加入searchbluetooth功能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95150"/>
            <a:ext cx="8520600" cy="4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private final BroadcastReceiver </a:t>
            </a:r>
            <a:r>
              <a:rPr lang="zh-TW" sz="1000">
                <a:solidFill>
                  <a:schemeClr val="accent6"/>
                </a:solidFill>
              </a:rPr>
              <a:t>myreceiver</a:t>
            </a:r>
            <a:r>
              <a:rPr lang="zh-TW" sz="1000">
                <a:solidFill>
                  <a:schemeClr val="accent2"/>
                </a:solidFill>
              </a:rPr>
              <a:t> = new </a:t>
            </a:r>
            <a:r>
              <a:rPr lang="zh-TW" sz="1000">
                <a:solidFill>
                  <a:schemeClr val="accent5"/>
                </a:solidFill>
              </a:rPr>
              <a:t>BroadcastReceiver() {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	@Override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	public void </a:t>
            </a:r>
            <a:r>
              <a:rPr lang="zh-TW" sz="1000">
                <a:solidFill>
                  <a:schemeClr val="accent6"/>
                </a:solidFill>
              </a:rPr>
              <a:t>onReceive</a:t>
            </a:r>
            <a:r>
              <a:rPr lang="zh-TW" sz="1000">
                <a:solidFill>
                  <a:schemeClr val="accent2"/>
                </a:solidFill>
              </a:rPr>
              <a:t>(Context context, Intent intent)</a:t>
            </a:r>
            <a:r>
              <a:rPr lang="zh-TW" sz="1000">
                <a:solidFill>
                  <a:schemeClr val="accent6"/>
                </a:solidFill>
              </a:rPr>
              <a:t> {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		</a:t>
            </a:r>
            <a:r>
              <a:rPr lang="zh-TW" sz="1000">
                <a:solidFill>
                  <a:schemeClr val="accent6"/>
                </a:solidFill>
              </a:rPr>
              <a:t>//收到的廣播類型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		String action = intent.getAction();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		</a:t>
            </a:r>
            <a:r>
              <a:rPr lang="zh-TW" sz="1000">
                <a:solidFill>
                  <a:schemeClr val="accent4"/>
                </a:solidFill>
              </a:rPr>
              <a:t>//發現設備的廣播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		if </a:t>
            </a:r>
            <a:r>
              <a:rPr lang="zh-TW" sz="1000">
                <a:solidFill>
                  <a:schemeClr val="accent4"/>
                </a:solidFill>
              </a:rPr>
              <a:t>(BluetoothDevice.ACTION_FOUND.equals(action)) {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</a:t>
            </a:r>
            <a:r>
              <a:rPr lang="zh-TW" sz="1000">
                <a:solidFill>
                  <a:schemeClr val="accent4"/>
                </a:solidFill>
              </a:rPr>
              <a:t>//從intent中獲取設備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BluetoothDevice device = intent.getParcelableExtra(BluetoothDevice.EXTRA_DEVICE);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int rssi = intent.getShortExtra(BluetoothDevice.EXTRA_RSSI,Short.MIN_VALUE);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double txPower = -59;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double ratio = rssi*1.0/txPower;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if (ratio &lt; 1.0) {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    			dis = Math.pow(ratio,10);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}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else {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    			dis =  (0.89976)*Math.pow(ratio,7.7095) + 0.111;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}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try{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    			</a:t>
            </a:r>
            <a:r>
              <a:rPr lang="zh-TW" sz="1000">
                <a:solidFill>
                  <a:schemeClr val="accent6"/>
                </a:solidFill>
              </a:rPr>
              <a:t>if (device.getName().equals(ID_target)){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            				TV1.setText(device.getName().toString()+"   "+Double.toString(dis));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    			</a:t>
            </a:r>
            <a:r>
              <a:rPr lang="zh-TW" sz="1000">
                <a:solidFill>
                  <a:schemeClr val="accent6"/>
                </a:solidFill>
              </a:rPr>
              <a:t>}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}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catch(Exception e){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    			}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    		</a:t>
            </a:r>
            <a:r>
              <a:rPr lang="zh-TW" sz="1000">
                <a:solidFill>
                  <a:schemeClr val="accent4"/>
                </a:solidFill>
              </a:rPr>
              <a:t>}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2"/>
                </a:solidFill>
              </a:rPr>
              <a:t>    	</a:t>
            </a:r>
            <a:r>
              <a:rPr lang="zh-TW" sz="1000">
                <a:solidFill>
                  <a:schemeClr val="accent6"/>
                </a:solidFill>
              </a:rPr>
              <a:t>}</a:t>
            </a:r>
            <a:br>
              <a:rPr lang="zh-TW" sz="1000">
                <a:solidFill>
                  <a:schemeClr val="accent2"/>
                </a:solidFill>
              </a:rPr>
            </a:br>
            <a:r>
              <a:rPr lang="zh-TW" sz="1000">
                <a:solidFill>
                  <a:schemeClr val="accent5"/>
                </a:solidFill>
              </a:rPr>
              <a:t> };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5445000" y="371325"/>
            <a:ext cx="33873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加入broadcastreceiver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https://fecbob.pixnet.net/blog/post/35503513-android%E8%97%8D%E7%89%99%E9%96%8B%E7%99%BC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http://www.codedata.com.tw/mobile/android-tutorial-the-5th-class-1-broadcastreceiver-alarmmanager/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5"/>
              </a:rPr>
              <a:t>https://blog.csdn.net/YUZHIBOYI/article/details/8484771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6"/>
              </a:rPr>
              <a:t>https://ivanliang86.pixnet.net/blog/post/102107617-android-%E4%B8%8A%E7%9A%84-bluetooth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