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9f32b7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9f32b7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774070c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774070c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737f631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737f631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737f631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737f631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737f631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c737f631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737f631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737f631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737f631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c737f631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737f631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737f631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c737f631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c737f631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6ca08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6ca08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737f63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737f63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d6ca087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d6ca087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d29852d8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d29852d8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774070c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774070c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737f63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737f63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774070c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774070c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774070c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774070c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774070c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774070c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774070c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774070c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774070c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774070c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open?id=1suYhbr2qtK65XII0-M0wLH3LadyHNBL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AE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</a:t>
            </a:r>
            <a:r>
              <a:rPr lang="zh-TW"/>
              <a:t>寒訓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Remember to import!!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09225" y="1304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import matplotlib.pyplot as plt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from keras.models import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from keras.layers import Input, Dense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3074"/>
            <a:ext cx="8318001" cy="17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AE Practice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說明、練習與提示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把所有的#TODO都解決掉吧~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953386" y="4199507"/>
            <a:ext cx="64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AE with CNN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025" y="445025"/>
            <a:ext cx="3774600" cy="43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Deconvolution?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550" y="1152425"/>
            <a:ext cx="4291380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925" y="569225"/>
            <a:ext cx="1608225" cy="41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Load data and preprocessing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(x, _), _ = mnist.load_data()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把x的0~19999筆為x_train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zh-TW"/>
              <a:t>做normalization（方法是?）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495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接一個CNN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padding=’same’</a:t>
            </a:r>
            <a:r>
              <a:rPr lang="zh-TW"/>
              <a:t>使得layer的output shape不會變小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5" y="2486450"/>
            <a:ext cx="3015075" cy="4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4">
            <a:alphaModFix/>
          </a:blip>
          <a:srcRect b="35203" l="0" r="28000" t="0"/>
          <a:stretch/>
        </p:blipFill>
        <p:spPr>
          <a:xfrm>
            <a:off x="340013" y="3239750"/>
            <a:ext cx="2372150" cy="8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350" y="2486450"/>
            <a:ext cx="2469840" cy="4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6">
            <a:alphaModFix/>
          </a:blip>
          <a:srcRect b="0" l="0" r="27875" t="0"/>
          <a:stretch/>
        </p:blipFill>
        <p:spPr>
          <a:xfrm>
            <a:off x="3569620" y="3239750"/>
            <a:ext cx="2427304" cy="8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5625" y="2486450"/>
            <a:ext cx="2430173" cy="4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8">
            <a:alphaModFix/>
          </a:blip>
          <a:srcRect b="0" l="0" r="2276" t="0"/>
          <a:stretch/>
        </p:blipFill>
        <p:spPr>
          <a:xfrm>
            <a:off x="6306128" y="3239750"/>
            <a:ext cx="2389159" cy="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4143925" y="104100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3層conv2d&amp;maxpooling2d,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filter數分別為16, 8, 8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kernel size=(3, 3)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maxpooling size=(2, 2)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二者padding=’same’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activation=’tanh’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7003750" y="104100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後接1層dense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unit=2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activation=’tanh’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Deconvolution</a:t>
            </a:r>
            <a:r>
              <a:rPr lang="zh-TW"/>
              <a:t>依舊使用</a:t>
            </a:r>
            <a:r>
              <a:rPr lang="zh-TW"/>
              <a:t>Con2D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MaxPooling2D</a:t>
            </a:r>
            <a:r>
              <a:rPr lang="zh-TW"/>
              <a:t>改成UpSampling2D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架構（filter個數</a:t>
            </a:r>
            <a:r>
              <a:rPr lang="zh-TW"/>
              <a:t>?</a:t>
            </a:r>
            <a:r>
              <a:rPr lang="zh-TW"/>
              <a:t>層數?）要</a:t>
            </a:r>
            <a:r>
              <a:rPr b="1" lang="zh-TW" u="sng"/>
              <a:t>跟encoder相反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為了使shape跟原大小相符，適當刪掉padding=’same’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61" y="2763923"/>
            <a:ext cx="7014274" cy="19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decoder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model.complie()，loss</a:t>
            </a:r>
            <a:r>
              <a:rPr lang="zh-TW"/>
              <a:t>是什麼?為什麼?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</a:t>
            </a:r>
            <a:r>
              <a:rPr lang="zh-TW"/>
              <a:t>odel的input和output分別是什麼?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 and show the result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funciton</a:t>
            </a:r>
            <a:r>
              <a:rPr lang="zh-TW"/>
              <a:t>參考：</a:t>
            </a:r>
            <a:br>
              <a:rPr lang="zh-TW"/>
            </a:br>
            <a:r>
              <a:rPr lang="zh-TW"/>
              <a:t>np.linspace()</a:t>
            </a:r>
            <a:br>
              <a:rPr lang="zh-TW"/>
            </a:br>
            <a:r>
              <a:rPr lang="zh-TW"/>
              <a:t>np.meshgrid()</a:t>
            </a:r>
            <a:br>
              <a:rPr lang="zh-TW"/>
            </a:br>
            <a:r>
              <a:rPr lang="zh-TW"/>
              <a:t>np.concatenate()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zh-TW"/>
              <a:t>開一個大的空白矩陣，將對應位置的predict結果填到矩陣內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AE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Functional API</a:t>
            </a:r>
            <a:r>
              <a:rPr lang="zh-TW"/>
              <a:t>用起來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資料集使用MNIST，示範model架構為DNN的Autoencoder。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實作C</a:t>
            </a:r>
            <a:r>
              <a:rPr lang="zh-TW"/>
              <a:t>NN的Autoencoder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result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11361" l="24427" r="21730" t="11035"/>
          <a:stretch/>
        </p:blipFill>
        <p:spPr>
          <a:xfrm>
            <a:off x="4844375" y="445025"/>
            <a:ext cx="2550875" cy="24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87" y="3082749"/>
            <a:ext cx="8284226" cy="17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Extended thinking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</a:t>
            </a:r>
            <a:r>
              <a:rPr lang="zh-TW"/>
              <a:t>的reconstruct效果有像上個投影片好嗎? 為什麼?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zh-TW"/>
              <a:t>有什麼辦法可以提升model的效果?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Load data and preprocessing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from keras.datasets import mnist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import numpy as np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(x_train, _), _ = mnist.load_data()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x_train = x/255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x_train = x_train.reshape((x_train.shape[0], -1))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Autoencoder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25" y="1152425"/>
            <a:ext cx="4708550" cy="33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 model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From sequential API to functional API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model使用functional API搭建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30531" l="0" r="0" t="0"/>
          <a:stretch/>
        </p:blipFill>
        <p:spPr>
          <a:xfrm>
            <a:off x="863700" y="1808775"/>
            <a:ext cx="3648075" cy="4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22999" l="0" r="0" t="0"/>
          <a:stretch/>
        </p:blipFill>
        <p:spPr>
          <a:xfrm>
            <a:off x="863700" y="2541413"/>
            <a:ext cx="3057525" cy="5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 - DNN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input_img = Input(shape=(x_train.shape[1], 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 = Dense(128, activation='sigmoid')(input_img)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 = Dense(64, activation='sigmoid')(x)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encoded = Dense(32, activation='sigmoid')(x)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 = Model(input_img, encoded)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encoder.summary()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</a:t>
            </a:r>
            <a:r>
              <a:rPr lang="zh-TW"/>
              <a:t>coder - DNN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input_code = Input(shape=(32, 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 = Dense(64, activation='sigmoid')(input_code)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 = Dense(128, activation='sigmoid')(x)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decoded = Dense(784, activation='sigmoid')(x)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 = Model(input_code, decoded)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decoder.summary()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Autoencoder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= decoder(encoder(input_img))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autoencoder = Model(input_img, output)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autoencoder.summary()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autoencoder.compile(optimizer='adam', loss='binary_crossentropy')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autoencoder.fit(x_train, x_train, epochs=64, batch_size=256, shuffle=True, validation_split=0.1, verbose=1)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 and show result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decoded_img = autoencoder.predict(x_train)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n=10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plt.figure(figsize=(20, 4))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for i in range(n):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ax = plt.subplot(2, n, i+1)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plt.imshow(x_train[i].reshape(28, 28))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plt.gray()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ax.get_xaxis().set_visible(False)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ax.get_yaxis().set_visible(False)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</a:t>
            </a:r>
            <a:r>
              <a:rPr lang="zh-TW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ax = plt.subplot(2, n, i+1+n)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plt.imshow(decoded_img[i].reshape(28, 28))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plt.gray()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ax.get_xaxis().set_visible(False)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ax.get_yaxis().set_visible(False)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