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firstSlideNum="0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42">
          <p15:clr>
            <a:srgbClr val="A4A3A4"/>
          </p15:clr>
        </p15:guide>
        <p15:guide id="2" orient="horz" pos="4292">
          <p15:clr>
            <a:srgbClr val="A4A3A4"/>
          </p15:clr>
        </p15:guide>
        <p15:guide id="3" orient="horz" pos="3339">
          <p15:clr>
            <a:srgbClr val="A4A3A4"/>
          </p15:clr>
        </p15:guide>
        <p15:guide id="4" orient="horz" pos="2614">
          <p15:clr>
            <a:srgbClr val="A4A3A4"/>
          </p15:clr>
        </p15:guide>
        <p15:guide id="5" orient="horz" pos="1933">
          <p15:clr>
            <a:srgbClr val="A4A3A4"/>
          </p15:clr>
        </p15:guide>
        <p15:guide id="6" pos="2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5754280-C3C5-424D-A56A-7F9A42CBBF53}">
  <a:tblStyle styleId="{E5754280-C3C5-424D-A56A-7F9A42CBBF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2" orient="horz"/>
        <p:guide pos="4292" orient="horz"/>
        <p:guide pos="3339" orient="horz"/>
        <p:guide pos="2614" orient="horz"/>
        <p:guide pos="1933" orient="horz"/>
        <p:guide pos="27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bf14a9345_1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5bf14a9345_1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bf14a9345_1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5bf14a9345_1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d0595661d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5d0595661d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d0595661d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5d0595661d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17b233d70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517b233d70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17b233d7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517b233d7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bf14a9345_1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5bf14a9345_1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bf14a9345_1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5bf14a9345_1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cf93e88eb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5cf93e88eb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bf14a9345_1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5bf14a9345_1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bf14a9345_1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5bf14a9345_1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>
  <p:cSld name="标题幻灯片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1600201" y="2257425"/>
            <a:ext cx="8956675" cy="2382838"/>
          </a:xfrm>
          <a:prstGeom prst="rect">
            <a:avLst/>
          </a:prstGeom>
          <a:noFill/>
          <a:ln cap="flat" cmpd="sng" w="25400">
            <a:solidFill>
              <a:srgbClr val="04487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10290177" y="4325938"/>
            <a:ext cx="1109663" cy="1130300"/>
            <a:chOff x="2666985" y="682103"/>
            <a:chExt cx="1109138" cy="1131217"/>
          </a:xfrm>
        </p:grpSpPr>
        <p:sp>
          <p:nvSpPr>
            <p:cNvPr id="18" name="Google Shape;18;p2"/>
            <p:cNvSpPr/>
            <p:nvPr/>
          </p:nvSpPr>
          <p:spPr>
            <a:xfrm>
              <a:off x="2841527" y="858458"/>
              <a:ext cx="769574" cy="768973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666985" y="682103"/>
              <a:ext cx="558536" cy="559253"/>
            </a:xfrm>
            <a:prstGeom prst="rect">
              <a:avLst/>
            </a:prstGeom>
            <a:solidFill>
              <a:srgbClr val="3A38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217587" y="1254067"/>
              <a:ext cx="558536" cy="559253"/>
            </a:xfrm>
            <a:prstGeom prst="rect">
              <a:avLst/>
            </a:prstGeom>
            <a:solidFill>
              <a:srgbClr val="3A38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792163" y="1462090"/>
            <a:ext cx="1109663" cy="1131887"/>
            <a:chOff x="2666985" y="682103"/>
            <a:chExt cx="1109138" cy="1131217"/>
          </a:xfrm>
        </p:grpSpPr>
        <p:sp>
          <p:nvSpPr>
            <p:cNvPr id="22" name="Google Shape;22;p2"/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rgbClr val="3A38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rgbClr val="3A38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0" y="6523038"/>
            <a:ext cx="12192000" cy="391196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3030069" y="1960708"/>
            <a:ext cx="5967203" cy="58477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448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838200" y="644779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10775082" y="6447792"/>
            <a:ext cx="8793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8388174" y="644779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2"/>
          <p:cNvSpPr txBox="1"/>
          <p:nvPr>
            <p:ph type="ctrTitle"/>
          </p:nvPr>
        </p:nvSpPr>
        <p:spPr>
          <a:xfrm>
            <a:off x="1990800" y="2598191"/>
            <a:ext cx="8172000" cy="1754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400">
                <a:solidFill>
                  <a:srgbClr val="04487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3096000" y="1908000"/>
            <a:ext cx="59688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SzPts val="3200"/>
              <a:buNone/>
              <a:defRPr sz="3200">
                <a:solidFill>
                  <a:srgbClr val="0448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3" name="Google Shape;33;p2"/>
          <p:cNvSpPr txBox="1"/>
          <p:nvPr>
            <p:ph idx="2" type="body"/>
          </p:nvPr>
        </p:nvSpPr>
        <p:spPr>
          <a:xfrm>
            <a:off x="1600200" y="4822740"/>
            <a:ext cx="8956675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SzPts val="2800"/>
              <a:buFont typeface="Arial"/>
              <a:buNone/>
              <a:defRPr sz="2800">
                <a:solidFill>
                  <a:srgbClr val="04487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1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1" name="Google Shape;101;p11"/>
          <p:cNvSpPr txBox="1"/>
          <p:nvPr>
            <p:ph idx="10" type="dt"/>
          </p:nvPr>
        </p:nvSpPr>
        <p:spPr>
          <a:xfrm>
            <a:off x="838200" y="644779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1"/>
          <p:cNvSpPr txBox="1"/>
          <p:nvPr>
            <p:ph idx="11" type="ftr"/>
          </p:nvPr>
        </p:nvSpPr>
        <p:spPr>
          <a:xfrm>
            <a:off x="10775082" y="6447792"/>
            <a:ext cx="8793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1"/>
          <p:cNvSpPr txBox="1"/>
          <p:nvPr>
            <p:ph idx="12" type="sldNum"/>
          </p:nvPr>
        </p:nvSpPr>
        <p:spPr>
          <a:xfrm>
            <a:off x="8388174" y="644779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2"/>
          <p:cNvSpPr txBox="1"/>
          <p:nvPr>
            <p:ph idx="10" type="dt"/>
          </p:nvPr>
        </p:nvSpPr>
        <p:spPr>
          <a:xfrm>
            <a:off x="838200" y="644779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1" type="ftr"/>
          </p:nvPr>
        </p:nvSpPr>
        <p:spPr>
          <a:xfrm>
            <a:off x="10775082" y="6447792"/>
            <a:ext cx="8793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2"/>
          <p:cNvSpPr txBox="1"/>
          <p:nvPr>
            <p:ph idx="12" type="sldNum"/>
          </p:nvPr>
        </p:nvSpPr>
        <p:spPr>
          <a:xfrm>
            <a:off x="8388174" y="644779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垂直排列标题与&#10;文本" type="vertTitleAndTx">
  <p:cSld name="VERTICAL_TITLE_AND_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/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0" type="dt"/>
          </p:nvPr>
        </p:nvSpPr>
        <p:spPr>
          <a:xfrm>
            <a:off x="838200" y="644779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11" type="ftr"/>
          </p:nvPr>
        </p:nvSpPr>
        <p:spPr>
          <a:xfrm>
            <a:off x="10775082" y="6447792"/>
            <a:ext cx="8793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12" type="sldNum"/>
          </p:nvPr>
        </p:nvSpPr>
        <p:spPr>
          <a:xfrm>
            <a:off x="8388174" y="644779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訂版面配置">
  <p:cSld name="自訂版面配置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/>
          <p:nvPr>
            <p:ph type="title"/>
          </p:nvPr>
        </p:nvSpPr>
        <p:spPr>
          <a:xfrm>
            <a:off x="1604010" y="583200"/>
            <a:ext cx="8983980" cy="9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>
                <a:solidFill>
                  <a:srgbClr val="0448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838200" y="644779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10775082" y="6447792"/>
            <a:ext cx="8793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388174" y="644779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831971">
            <a:off x="8628038" y="2679971"/>
            <a:ext cx="2708326" cy="3456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Google Shape;43;p3"/>
          <p:cNvCxnSpPr/>
          <p:nvPr/>
        </p:nvCxnSpPr>
        <p:spPr>
          <a:xfrm>
            <a:off x="3700463" y="1511300"/>
            <a:ext cx="4773613" cy="0"/>
          </a:xfrm>
          <a:prstGeom prst="straightConnector1">
            <a:avLst/>
          </a:prstGeom>
          <a:noFill/>
          <a:ln cap="flat" cmpd="sng" w="25400">
            <a:solidFill>
              <a:srgbClr val="04487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1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4"/>
          <p:cNvSpPr txBox="1"/>
          <p:nvPr>
            <p:ph type="title"/>
          </p:nvPr>
        </p:nvSpPr>
        <p:spPr>
          <a:xfrm>
            <a:off x="4038600" y="3632400"/>
            <a:ext cx="7846370" cy="9378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993600" y="2001599"/>
            <a:ext cx="1540800" cy="18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0"/>
              <a:buNone/>
              <a:defRPr sz="115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4"/>
          <p:cNvSpPr txBox="1"/>
          <p:nvPr>
            <p:ph idx="10" type="dt"/>
          </p:nvPr>
        </p:nvSpPr>
        <p:spPr>
          <a:xfrm>
            <a:off x="838200" y="644779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1" type="ftr"/>
          </p:nvPr>
        </p:nvSpPr>
        <p:spPr>
          <a:xfrm>
            <a:off x="10775082" y="6447792"/>
            <a:ext cx="8793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2" type="sldNum"/>
          </p:nvPr>
        </p:nvSpPr>
        <p:spPr>
          <a:xfrm>
            <a:off x="8388174" y="644779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>
  <p:cSld name="标题和内容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>
            <p:ph type="title"/>
          </p:nvPr>
        </p:nvSpPr>
        <p:spPr>
          <a:xfrm>
            <a:off x="1141200" y="105660"/>
            <a:ext cx="32940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04487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838200" y="1028700"/>
            <a:ext cx="10515600" cy="5148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0" type="dt"/>
          </p:nvPr>
        </p:nvSpPr>
        <p:spPr>
          <a:xfrm>
            <a:off x="838200" y="644779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1" type="ftr"/>
          </p:nvPr>
        </p:nvSpPr>
        <p:spPr>
          <a:xfrm>
            <a:off x="10775082" y="6447792"/>
            <a:ext cx="8793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2" type="sldNum"/>
          </p:nvPr>
        </p:nvSpPr>
        <p:spPr>
          <a:xfrm>
            <a:off x="8388174" y="644779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5"/>
          <p:cNvSpPr/>
          <p:nvPr/>
        </p:nvSpPr>
        <p:spPr>
          <a:xfrm>
            <a:off x="3810000" y="254002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5"/>
          <p:cNvSpPr txBox="1"/>
          <p:nvPr>
            <p:ph idx="2" type="body"/>
          </p:nvPr>
        </p:nvSpPr>
        <p:spPr>
          <a:xfrm>
            <a:off x="550800" y="82800"/>
            <a:ext cx="723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200"/>
              <a:buNone/>
              <a:defRPr sz="3200">
                <a:solidFill>
                  <a:srgbClr val="3A3838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4318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200"/>
              <a:buChar char="•"/>
              <a:defRPr sz="3200">
                <a:solidFill>
                  <a:srgbClr val="3A3838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-431800" lvl="2" marL="1371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200"/>
              <a:buChar char="•"/>
              <a:defRPr sz="3200">
                <a:solidFill>
                  <a:srgbClr val="3A3838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-431800" lvl="3" marL="18288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200"/>
              <a:buChar char="•"/>
              <a:defRPr sz="3200">
                <a:solidFill>
                  <a:srgbClr val="3A3838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-431800" lvl="4" marL="22860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200"/>
              <a:buChar char="•"/>
              <a:defRPr sz="3200">
                <a:solidFill>
                  <a:srgbClr val="3A3838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5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/>
          <p:nvPr>
            <p:ph idx="10" type="dt"/>
          </p:nvPr>
        </p:nvSpPr>
        <p:spPr>
          <a:xfrm>
            <a:off x="838200" y="644779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1" type="ftr"/>
          </p:nvPr>
        </p:nvSpPr>
        <p:spPr>
          <a:xfrm>
            <a:off x="10775082" y="6447792"/>
            <a:ext cx="8793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2" type="sldNum"/>
          </p:nvPr>
        </p:nvSpPr>
        <p:spPr>
          <a:xfrm>
            <a:off x="8388174" y="644779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0" type="dt"/>
          </p:nvPr>
        </p:nvSpPr>
        <p:spPr>
          <a:xfrm>
            <a:off x="838200" y="644779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1" type="ftr"/>
          </p:nvPr>
        </p:nvSpPr>
        <p:spPr>
          <a:xfrm>
            <a:off x="10775082" y="6447792"/>
            <a:ext cx="8793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2" type="sldNum"/>
          </p:nvPr>
        </p:nvSpPr>
        <p:spPr>
          <a:xfrm>
            <a:off x="8388174" y="644779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8" name="Google Shape;78;p8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0" name="Google Shape;80;p8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8"/>
          <p:cNvSpPr txBox="1"/>
          <p:nvPr>
            <p:ph idx="10" type="dt"/>
          </p:nvPr>
        </p:nvSpPr>
        <p:spPr>
          <a:xfrm>
            <a:off x="838200" y="644779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"/>
          <p:cNvSpPr txBox="1"/>
          <p:nvPr>
            <p:ph idx="11" type="ftr"/>
          </p:nvPr>
        </p:nvSpPr>
        <p:spPr>
          <a:xfrm>
            <a:off x="10775082" y="6447792"/>
            <a:ext cx="8793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"/>
          <p:cNvSpPr txBox="1"/>
          <p:nvPr>
            <p:ph idx="12" type="sldNum"/>
          </p:nvPr>
        </p:nvSpPr>
        <p:spPr>
          <a:xfrm>
            <a:off x="8388174" y="644779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8712796" y="10268340"/>
            <a:ext cx="77513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PPT模板下载：www.1ppt.com/moban/     行业PPT模板：www.1ppt.com/hangye/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节日PPT模板：www.1ppt.com/jieri/           PPT素材下载：www.1ppt.com/sucai/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PPT背景图片：www.1ppt.com/beijing/      PPT图表下载：www.1ppt.com/tubiao/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优秀PPT下载：www.1ppt.com/xiazai/        PPT教程： www.1ppt.com/powerpoint/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Word教程： www.1ppt.com/word/              Excel教程：www.1ppt.com/excel/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资料下载：www.1ppt.com/ziliao/                PPT课件下载：www.1ppt.com/kejian/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范文下载：www.1ppt.com/fanwen/             试卷下载：www.1ppt.com/shiti/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教案下载：www.1ppt.com/jiaoan/        </a:t>
            </a:r>
            <a:endParaRPr sz="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字体下载：www.1ppt.com/ziti/</a:t>
            </a:r>
            <a:endParaRPr sz="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9"/>
          <p:cNvSpPr txBox="1"/>
          <p:nvPr>
            <p:ph idx="10" type="dt"/>
          </p:nvPr>
        </p:nvSpPr>
        <p:spPr>
          <a:xfrm>
            <a:off x="838200" y="644779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9"/>
          <p:cNvSpPr txBox="1"/>
          <p:nvPr>
            <p:ph idx="11" type="ftr"/>
          </p:nvPr>
        </p:nvSpPr>
        <p:spPr>
          <a:xfrm>
            <a:off x="10775082" y="6447792"/>
            <a:ext cx="8793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9"/>
          <p:cNvSpPr txBox="1"/>
          <p:nvPr>
            <p:ph idx="12" type="sldNum"/>
          </p:nvPr>
        </p:nvSpPr>
        <p:spPr>
          <a:xfrm>
            <a:off x="8388174" y="644779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3" name="Google Shape;93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p10"/>
          <p:cNvSpPr txBox="1"/>
          <p:nvPr>
            <p:ph idx="10" type="dt"/>
          </p:nvPr>
        </p:nvSpPr>
        <p:spPr>
          <a:xfrm>
            <a:off x="838200" y="644779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0"/>
          <p:cNvSpPr txBox="1"/>
          <p:nvPr>
            <p:ph idx="11" type="ftr"/>
          </p:nvPr>
        </p:nvSpPr>
        <p:spPr>
          <a:xfrm>
            <a:off x="10775082" y="6447792"/>
            <a:ext cx="8793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0"/>
          <p:cNvSpPr txBox="1"/>
          <p:nvPr>
            <p:ph idx="12" type="sldNum"/>
          </p:nvPr>
        </p:nvSpPr>
        <p:spPr>
          <a:xfrm>
            <a:off x="8388174" y="644779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44779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0775082" y="6447792"/>
            <a:ext cx="8793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388174" y="644779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oogle.com/document/d/11oqb-oSxftDiii10FhkwhKyN0WZTrhM6PwtnRzh3amg/edit?usp=sharin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open?id=1yPgkbRGs1ihDoUJKEVhrZ9qb6-GHIBF3" TargetMode="External"/><Relationship Id="rId4" Type="http://schemas.openxmlformats.org/officeDocument/2006/relationships/image" Target="../media/image12.png"/><Relationship Id="rId9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keras.io/examples/variational_autoencoder/" TargetMode="External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type="ctrTitle"/>
          </p:nvPr>
        </p:nvSpPr>
        <p:spPr>
          <a:xfrm>
            <a:off x="1990800" y="2598191"/>
            <a:ext cx="8172000" cy="1754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VAE </a:t>
            </a:r>
            <a:r>
              <a:rPr lang="en-US"/>
              <a:t>練習</a:t>
            </a:r>
            <a:endParaRPr/>
          </a:p>
        </p:txBody>
      </p:sp>
      <p:sp>
        <p:nvSpPr>
          <p:cNvPr id="121" name="Google Shape;121;p14"/>
          <p:cNvSpPr txBox="1"/>
          <p:nvPr>
            <p:ph idx="1" type="subTitle"/>
          </p:nvPr>
        </p:nvSpPr>
        <p:spPr>
          <a:xfrm>
            <a:off x="3096000" y="1908000"/>
            <a:ext cx="59688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SzPts val="3200"/>
              <a:buNone/>
            </a:pPr>
            <a:r>
              <a:rPr lang="en-US">
                <a:latin typeface="Microsoft Yahei"/>
                <a:ea typeface="Microsoft Yahei"/>
                <a:cs typeface="Microsoft Yahei"/>
                <a:sym typeface="Microsoft Yahei"/>
              </a:rPr>
              <a:t>2019 暑訓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2" name="Google Shape;122;p14"/>
          <p:cNvSpPr txBox="1"/>
          <p:nvPr>
            <p:ph idx="2" type="body"/>
          </p:nvPr>
        </p:nvSpPr>
        <p:spPr>
          <a:xfrm>
            <a:off x="1600200" y="4822740"/>
            <a:ext cx="8956675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>
            <p:ph idx="1" type="body"/>
          </p:nvPr>
        </p:nvSpPr>
        <p:spPr>
          <a:xfrm>
            <a:off x="838200" y="982750"/>
            <a:ext cx="10515600" cy="51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icrosoft Yahei"/>
              <a:buChar char="•"/>
            </a:pPr>
            <a:r>
              <a:rPr lang="en-US">
                <a:latin typeface="Microsoft Yahei"/>
                <a:ea typeface="Microsoft Yahei"/>
                <a:cs typeface="Microsoft Yahei"/>
                <a:sym typeface="Microsoft Yahei"/>
              </a:rPr>
              <a:t>Reconstruction samples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"/>
          <p:cNvSpPr txBox="1"/>
          <p:nvPr>
            <p:ph type="title"/>
          </p:nvPr>
        </p:nvSpPr>
        <p:spPr>
          <a:xfrm>
            <a:off x="1141200" y="29449"/>
            <a:ext cx="32940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結果 </a:t>
            </a:r>
            <a:endParaRPr sz="2400"/>
          </a:p>
        </p:txBody>
      </p:sp>
      <p:sp>
        <p:nvSpPr>
          <p:cNvPr id="232" name="Google Shape;232;p23"/>
          <p:cNvSpPr txBox="1"/>
          <p:nvPr>
            <p:ph idx="12" type="sldNum"/>
          </p:nvPr>
        </p:nvSpPr>
        <p:spPr>
          <a:xfrm>
            <a:off x="8388174" y="644779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23"/>
          <p:cNvSpPr txBox="1"/>
          <p:nvPr>
            <p:ph idx="2" type="body"/>
          </p:nvPr>
        </p:nvSpPr>
        <p:spPr>
          <a:xfrm>
            <a:off x="550800" y="82800"/>
            <a:ext cx="723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200"/>
              <a:buNone/>
            </a:pPr>
            <a:r>
              <a:rPr lang="en-US"/>
              <a:t>03</a:t>
            </a:r>
            <a:endParaRPr/>
          </a:p>
        </p:txBody>
      </p:sp>
      <p:pic>
        <p:nvPicPr>
          <p:cNvPr id="234" name="Google Shape;234;p23"/>
          <p:cNvPicPr preferRelativeResize="0"/>
          <p:nvPr/>
        </p:nvPicPr>
        <p:blipFill rotWithShape="1">
          <a:blip r:embed="rId3">
            <a:alphaModFix/>
          </a:blip>
          <a:srcRect b="14002" l="10803" r="7842" t="13785"/>
          <a:stretch/>
        </p:blipFill>
        <p:spPr>
          <a:xfrm>
            <a:off x="3472879" y="1667750"/>
            <a:ext cx="5246242" cy="465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3"/>
          <p:cNvSpPr txBox="1"/>
          <p:nvPr/>
        </p:nvSpPr>
        <p:spPr>
          <a:xfrm>
            <a:off x="3676650" y="2627350"/>
            <a:ext cx="55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icrosoft Yahei"/>
                <a:ea typeface="Microsoft Yahei"/>
                <a:cs typeface="Microsoft Yahei"/>
                <a:sym typeface="Microsoft Yahei"/>
              </a:rPr>
              <a:t>真實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" name="Google Shape;236;p23"/>
          <p:cNvCxnSpPr/>
          <p:nvPr/>
        </p:nvCxnSpPr>
        <p:spPr>
          <a:xfrm rot="10800000">
            <a:off x="4701800" y="2378575"/>
            <a:ext cx="0" cy="26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23"/>
          <p:cNvSpPr txBox="1"/>
          <p:nvPr/>
        </p:nvSpPr>
        <p:spPr>
          <a:xfrm>
            <a:off x="4425500" y="2627350"/>
            <a:ext cx="55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icrosoft Yahei"/>
                <a:ea typeface="Microsoft Yahei"/>
                <a:cs typeface="Microsoft Yahei"/>
                <a:sym typeface="Microsoft Yahei"/>
              </a:rPr>
              <a:t>重構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8" name="Google Shape;238;p23"/>
          <p:cNvCxnSpPr/>
          <p:nvPr/>
        </p:nvCxnSpPr>
        <p:spPr>
          <a:xfrm rot="10800000">
            <a:off x="3952950" y="2378575"/>
            <a:ext cx="0" cy="26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3"/>
          <p:cNvSpPr txBox="1"/>
          <p:nvPr>
            <p:ph idx="11" type="ftr"/>
          </p:nvPr>
        </p:nvSpPr>
        <p:spPr>
          <a:xfrm>
            <a:off x="10775082" y="6447792"/>
            <a:ext cx="87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/13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 txBox="1"/>
          <p:nvPr>
            <p:ph idx="1" type="body"/>
          </p:nvPr>
        </p:nvSpPr>
        <p:spPr>
          <a:xfrm>
            <a:off x="838200" y="982750"/>
            <a:ext cx="10515600" cy="51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icrosoft Yahei"/>
              <a:buChar char="•"/>
            </a:pPr>
            <a:r>
              <a:rPr lang="en-US">
                <a:latin typeface="Microsoft Yahei"/>
                <a:ea typeface="Microsoft Yahei"/>
                <a:cs typeface="Microsoft Yahei"/>
                <a:sym typeface="Microsoft Yahei"/>
              </a:rPr>
              <a:t>G</a:t>
            </a:r>
            <a:r>
              <a:rPr lang="en-US">
                <a:latin typeface="Microsoft Yahei"/>
                <a:ea typeface="Microsoft Yahei"/>
                <a:cs typeface="Microsoft Yahei"/>
                <a:sym typeface="Microsoft Yahei"/>
              </a:rPr>
              <a:t>enerate examples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4"/>
          <p:cNvSpPr txBox="1"/>
          <p:nvPr>
            <p:ph type="title"/>
          </p:nvPr>
        </p:nvSpPr>
        <p:spPr>
          <a:xfrm>
            <a:off x="1141200" y="29449"/>
            <a:ext cx="32940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結果 </a:t>
            </a:r>
            <a:endParaRPr sz="2400"/>
          </a:p>
        </p:txBody>
      </p:sp>
      <p:sp>
        <p:nvSpPr>
          <p:cNvPr id="246" name="Google Shape;246;p24"/>
          <p:cNvSpPr txBox="1"/>
          <p:nvPr>
            <p:ph idx="12" type="sldNum"/>
          </p:nvPr>
        </p:nvSpPr>
        <p:spPr>
          <a:xfrm>
            <a:off x="8388174" y="644779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24"/>
          <p:cNvSpPr txBox="1"/>
          <p:nvPr>
            <p:ph idx="2" type="body"/>
          </p:nvPr>
        </p:nvSpPr>
        <p:spPr>
          <a:xfrm>
            <a:off x="550800" y="82800"/>
            <a:ext cx="723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200"/>
              <a:buNone/>
            </a:pPr>
            <a:r>
              <a:rPr lang="en-US"/>
              <a:t>03</a:t>
            </a:r>
            <a:endParaRPr/>
          </a:p>
        </p:txBody>
      </p:sp>
      <p:pic>
        <p:nvPicPr>
          <p:cNvPr id="248" name="Google Shape;248;p24"/>
          <p:cNvPicPr preferRelativeResize="0"/>
          <p:nvPr/>
        </p:nvPicPr>
        <p:blipFill rotWithShape="1">
          <a:blip r:embed="rId3">
            <a:alphaModFix/>
          </a:blip>
          <a:srcRect b="12249" l="11556" r="9341" t="10904"/>
          <a:stretch/>
        </p:blipFill>
        <p:spPr>
          <a:xfrm>
            <a:off x="3697350" y="1614700"/>
            <a:ext cx="4797301" cy="466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4"/>
          <p:cNvSpPr txBox="1"/>
          <p:nvPr>
            <p:ph idx="11" type="ftr"/>
          </p:nvPr>
        </p:nvSpPr>
        <p:spPr>
          <a:xfrm>
            <a:off x="10775082" y="6447792"/>
            <a:ext cx="87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/13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/>
          <p:nvPr>
            <p:ph idx="1" type="body"/>
          </p:nvPr>
        </p:nvSpPr>
        <p:spPr>
          <a:xfrm>
            <a:off x="838200" y="982750"/>
            <a:ext cx="10515600" cy="51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icrosoft Yahei"/>
              <a:buChar char="•"/>
            </a:pPr>
            <a:r>
              <a:rPr lang="en-US">
                <a:latin typeface="Microsoft Yahei"/>
                <a:ea typeface="Microsoft Yahei"/>
                <a:cs typeface="Microsoft Yahei"/>
                <a:sym typeface="Microsoft Yahei"/>
              </a:rPr>
              <a:t>M</a:t>
            </a:r>
            <a:r>
              <a:rPr lang="en-US">
                <a:latin typeface="Microsoft Yahei"/>
                <a:ea typeface="Microsoft Yahei"/>
                <a:cs typeface="Microsoft Yahei"/>
                <a:sym typeface="Microsoft Yahei"/>
              </a:rPr>
              <a:t>orphing</a:t>
            </a:r>
            <a:r>
              <a:rPr lang="en-US">
                <a:latin typeface="Microsoft Yahei"/>
                <a:ea typeface="Microsoft Yahei"/>
                <a:cs typeface="Microsoft Yahei"/>
                <a:sym typeface="Microsoft Yahei"/>
              </a:rPr>
              <a:t> examples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5"/>
          <p:cNvSpPr txBox="1"/>
          <p:nvPr>
            <p:ph type="title"/>
          </p:nvPr>
        </p:nvSpPr>
        <p:spPr>
          <a:xfrm>
            <a:off x="1141200" y="29449"/>
            <a:ext cx="32940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結果 </a:t>
            </a:r>
            <a:endParaRPr sz="2400"/>
          </a:p>
        </p:txBody>
      </p:sp>
      <p:sp>
        <p:nvSpPr>
          <p:cNvPr id="256" name="Google Shape;256;p25"/>
          <p:cNvSpPr txBox="1"/>
          <p:nvPr>
            <p:ph idx="12" type="sldNum"/>
          </p:nvPr>
        </p:nvSpPr>
        <p:spPr>
          <a:xfrm>
            <a:off x="8388174" y="644779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7" name="Google Shape;257;p25"/>
          <p:cNvSpPr txBox="1"/>
          <p:nvPr>
            <p:ph idx="2" type="body"/>
          </p:nvPr>
        </p:nvSpPr>
        <p:spPr>
          <a:xfrm>
            <a:off x="550800" y="82800"/>
            <a:ext cx="723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200"/>
              <a:buNone/>
            </a:pPr>
            <a:r>
              <a:rPr lang="en-US"/>
              <a:t>03</a:t>
            </a:r>
            <a:endParaRPr/>
          </a:p>
        </p:txBody>
      </p:sp>
      <p:pic>
        <p:nvPicPr>
          <p:cNvPr id="258" name="Google Shape;258;p25"/>
          <p:cNvPicPr preferRelativeResize="0"/>
          <p:nvPr/>
        </p:nvPicPr>
        <p:blipFill rotWithShape="1">
          <a:blip r:embed="rId3">
            <a:alphaModFix/>
          </a:blip>
          <a:srcRect b="11264" l="11562" r="8864" t="9796"/>
          <a:stretch/>
        </p:blipFill>
        <p:spPr>
          <a:xfrm>
            <a:off x="3686138" y="1539853"/>
            <a:ext cx="4819725" cy="478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5"/>
          <p:cNvSpPr txBox="1"/>
          <p:nvPr/>
        </p:nvSpPr>
        <p:spPr>
          <a:xfrm>
            <a:off x="2762975" y="1638350"/>
            <a:ext cx="723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icrosoft Yahei"/>
                <a:ea typeface="Microsoft Yahei"/>
                <a:cs typeface="Microsoft Yahei"/>
                <a:sym typeface="Microsoft Yahei"/>
              </a:rPr>
              <a:t>第一個noise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260" name="Google Shape;260;p25"/>
          <p:cNvCxnSpPr/>
          <p:nvPr/>
        </p:nvCxnSpPr>
        <p:spPr>
          <a:xfrm>
            <a:off x="3486575" y="1929950"/>
            <a:ext cx="31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25"/>
          <p:cNvSpPr txBox="1"/>
          <p:nvPr/>
        </p:nvSpPr>
        <p:spPr>
          <a:xfrm>
            <a:off x="8755800" y="5691450"/>
            <a:ext cx="723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icrosoft Yahei"/>
                <a:ea typeface="Microsoft Yahei"/>
                <a:cs typeface="Microsoft Yahei"/>
                <a:sym typeface="Microsoft Yahei"/>
              </a:rPr>
              <a:t>第二個noise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262" name="Google Shape;262;p25"/>
          <p:cNvCxnSpPr/>
          <p:nvPr/>
        </p:nvCxnSpPr>
        <p:spPr>
          <a:xfrm rot="10800000">
            <a:off x="8388175" y="5983050"/>
            <a:ext cx="310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25"/>
          <p:cNvSpPr txBox="1"/>
          <p:nvPr>
            <p:ph idx="11" type="ftr"/>
          </p:nvPr>
        </p:nvSpPr>
        <p:spPr>
          <a:xfrm>
            <a:off x="10775082" y="6447792"/>
            <a:ext cx="87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/13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"/>
          <p:cNvSpPr txBox="1"/>
          <p:nvPr>
            <p:ph type="title"/>
          </p:nvPr>
        </p:nvSpPr>
        <p:spPr>
          <a:xfrm>
            <a:off x="4038600" y="3632400"/>
            <a:ext cx="7846500" cy="93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</a:t>
            </a:r>
            <a:endParaRPr/>
          </a:p>
        </p:txBody>
      </p:sp>
      <p:sp>
        <p:nvSpPr>
          <p:cNvPr id="269" name="Google Shape;269;p26"/>
          <p:cNvSpPr txBox="1"/>
          <p:nvPr>
            <p:ph idx="1" type="body"/>
          </p:nvPr>
        </p:nvSpPr>
        <p:spPr>
          <a:xfrm>
            <a:off x="993600" y="2001599"/>
            <a:ext cx="1540800" cy="18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0"/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270" name="Google Shape;270;p26"/>
          <p:cNvSpPr txBox="1"/>
          <p:nvPr/>
        </p:nvSpPr>
        <p:spPr>
          <a:xfrm>
            <a:off x="419101" y="2638425"/>
            <a:ext cx="5715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4487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第</a:t>
            </a:r>
            <a:endParaRPr/>
          </a:p>
        </p:txBody>
      </p:sp>
      <p:sp>
        <p:nvSpPr>
          <p:cNvPr id="271" name="Google Shape;271;p26"/>
          <p:cNvSpPr txBox="1"/>
          <p:nvPr/>
        </p:nvSpPr>
        <p:spPr>
          <a:xfrm>
            <a:off x="2525714" y="2638425"/>
            <a:ext cx="17670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4487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部分</a:t>
            </a:r>
            <a:endParaRPr/>
          </a:p>
        </p:txBody>
      </p:sp>
      <p:sp>
        <p:nvSpPr>
          <p:cNvPr id="272" name="Google Shape;272;p26"/>
          <p:cNvSpPr txBox="1"/>
          <p:nvPr>
            <p:ph idx="12" type="sldNum"/>
          </p:nvPr>
        </p:nvSpPr>
        <p:spPr>
          <a:xfrm>
            <a:off x="8388174" y="644779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26"/>
          <p:cNvSpPr txBox="1"/>
          <p:nvPr/>
        </p:nvSpPr>
        <p:spPr>
          <a:xfrm>
            <a:off x="5154600" y="4988900"/>
            <a:ext cx="67305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3"/>
              </a:rPr>
              <a:t>https://docs.google.com/document/d/11oqb-oSxftDiii10FhkwhKyN0WZTrhM6PwtnRzh3amg/edit?usp=sharing</a:t>
            </a:r>
            <a:endParaRPr/>
          </a:p>
        </p:txBody>
      </p:sp>
      <p:sp>
        <p:nvSpPr>
          <p:cNvPr id="274" name="Google Shape;274;p26"/>
          <p:cNvSpPr txBox="1"/>
          <p:nvPr>
            <p:ph idx="11" type="ftr"/>
          </p:nvPr>
        </p:nvSpPr>
        <p:spPr>
          <a:xfrm>
            <a:off x="10775082" y="6447792"/>
            <a:ext cx="87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/13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/>
          <p:nvPr/>
        </p:nvSpPr>
        <p:spPr>
          <a:xfrm>
            <a:off x="1992314" y="2528890"/>
            <a:ext cx="81708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4487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The End</a:t>
            </a:r>
            <a:endParaRPr b="1" sz="4400">
              <a:solidFill>
                <a:srgbClr val="04487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280" name="Google Shape;280;p27"/>
          <p:cNvGrpSpPr/>
          <p:nvPr/>
        </p:nvGrpSpPr>
        <p:grpSpPr>
          <a:xfrm>
            <a:off x="4154463" y="3452800"/>
            <a:ext cx="3846515" cy="361949"/>
            <a:chOff x="4154888" y="3453573"/>
            <a:chExt cx="3846900" cy="361046"/>
          </a:xfrm>
        </p:grpSpPr>
        <p:cxnSp>
          <p:nvCxnSpPr>
            <p:cNvPr id="281" name="Google Shape;281;p27"/>
            <p:cNvCxnSpPr/>
            <p:nvPr/>
          </p:nvCxnSpPr>
          <p:spPr>
            <a:xfrm>
              <a:off x="4154888" y="3453573"/>
              <a:ext cx="3846900" cy="0"/>
            </a:xfrm>
            <a:prstGeom prst="straightConnector1">
              <a:avLst/>
            </a:prstGeom>
            <a:noFill/>
            <a:ln cap="flat" cmpd="sng" w="25400">
              <a:solidFill>
                <a:srgbClr val="04487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82" name="Google Shape;282;p27"/>
            <p:cNvSpPr/>
            <p:nvPr/>
          </p:nvSpPr>
          <p:spPr>
            <a:xfrm flipH="1" rot="10800000">
              <a:off x="5872725" y="3460019"/>
              <a:ext cx="411300" cy="354600"/>
            </a:xfrm>
            <a:prstGeom prst="triangle">
              <a:avLst>
                <a:gd fmla="val 50000" name="adj"/>
              </a:avLst>
            </a:prstGeom>
            <a:solidFill>
              <a:srgbClr val="0448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3" name="Google Shape;283;p27"/>
          <p:cNvSpPr/>
          <p:nvPr/>
        </p:nvSpPr>
        <p:spPr>
          <a:xfrm>
            <a:off x="1600201" y="2257425"/>
            <a:ext cx="8956800" cy="2382900"/>
          </a:xfrm>
          <a:prstGeom prst="rect">
            <a:avLst/>
          </a:prstGeom>
          <a:noFill/>
          <a:ln cap="flat" cmpd="sng" w="25400">
            <a:solidFill>
              <a:srgbClr val="04487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" name="Google Shape;284;p27"/>
          <p:cNvGrpSpPr/>
          <p:nvPr/>
        </p:nvGrpSpPr>
        <p:grpSpPr>
          <a:xfrm>
            <a:off x="10290248" y="4325945"/>
            <a:ext cx="1109757" cy="1130259"/>
            <a:chOff x="2666985" y="682103"/>
            <a:chExt cx="1109202" cy="1131164"/>
          </a:xfrm>
        </p:grpSpPr>
        <p:sp>
          <p:nvSpPr>
            <p:cNvPr id="285" name="Google Shape;285;p27"/>
            <p:cNvSpPr/>
            <p:nvPr/>
          </p:nvSpPr>
          <p:spPr>
            <a:xfrm>
              <a:off x="2841527" y="858458"/>
              <a:ext cx="769500" cy="768900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2666985" y="682103"/>
              <a:ext cx="558600" cy="559200"/>
            </a:xfrm>
            <a:prstGeom prst="rect">
              <a:avLst/>
            </a:prstGeom>
            <a:solidFill>
              <a:srgbClr val="3A38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3217587" y="1254067"/>
              <a:ext cx="558600" cy="559200"/>
            </a:xfrm>
            <a:prstGeom prst="rect">
              <a:avLst/>
            </a:prstGeom>
            <a:solidFill>
              <a:srgbClr val="3A38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8" name="Google Shape;288;p27"/>
          <p:cNvGrpSpPr/>
          <p:nvPr/>
        </p:nvGrpSpPr>
        <p:grpSpPr>
          <a:xfrm>
            <a:off x="792234" y="1462095"/>
            <a:ext cx="1109757" cy="1132027"/>
            <a:chOff x="2666985" y="682103"/>
            <a:chExt cx="1109202" cy="1131348"/>
          </a:xfrm>
        </p:grpSpPr>
        <p:sp>
          <p:nvSpPr>
            <p:cNvPr id="289" name="Google Shape;289;p27"/>
            <p:cNvSpPr/>
            <p:nvPr/>
          </p:nvSpPr>
          <p:spPr>
            <a:xfrm>
              <a:off x="2841528" y="858211"/>
              <a:ext cx="769500" cy="769500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2666985" y="682103"/>
              <a:ext cx="558600" cy="558600"/>
            </a:xfrm>
            <a:prstGeom prst="rect">
              <a:avLst/>
            </a:prstGeom>
            <a:solidFill>
              <a:srgbClr val="3A38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3217587" y="1254851"/>
              <a:ext cx="558600" cy="558600"/>
            </a:xfrm>
            <a:prstGeom prst="rect">
              <a:avLst/>
            </a:prstGeom>
            <a:solidFill>
              <a:srgbClr val="3A38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2" name="Google Shape;292;p27"/>
          <p:cNvSpPr/>
          <p:nvPr/>
        </p:nvSpPr>
        <p:spPr>
          <a:xfrm>
            <a:off x="0" y="-12700"/>
            <a:ext cx="12192000" cy="373200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7"/>
          <p:cNvSpPr/>
          <p:nvPr/>
        </p:nvSpPr>
        <p:spPr>
          <a:xfrm>
            <a:off x="11566525" y="6523038"/>
            <a:ext cx="625500" cy="335100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7"/>
          <p:cNvSpPr/>
          <p:nvPr/>
        </p:nvSpPr>
        <p:spPr>
          <a:xfrm>
            <a:off x="0" y="6523038"/>
            <a:ext cx="10439400" cy="335100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7"/>
          <p:cNvSpPr txBox="1"/>
          <p:nvPr>
            <p:ph idx="12" type="sldNum"/>
          </p:nvPr>
        </p:nvSpPr>
        <p:spPr>
          <a:xfrm>
            <a:off x="8388174" y="644779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6" name="Google Shape;296;p27"/>
          <p:cNvSpPr/>
          <p:nvPr/>
        </p:nvSpPr>
        <p:spPr>
          <a:xfrm>
            <a:off x="10222128" y="883665"/>
            <a:ext cx="1377047" cy="1745235"/>
          </a:xfrm>
          <a:custGeom>
            <a:rect b="b" l="l" r="r" t="t"/>
            <a:pathLst>
              <a:path extrusionOk="0" h="120" w="95">
                <a:moveTo>
                  <a:pt x="41" y="0"/>
                </a:moveTo>
                <a:cubicBezTo>
                  <a:pt x="37" y="0"/>
                  <a:pt x="32" y="2"/>
                  <a:pt x="29" y="7"/>
                </a:cubicBezTo>
                <a:cubicBezTo>
                  <a:pt x="29" y="7"/>
                  <a:pt x="29" y="7"/>
                  <a:pt x="29" y="7"/>
                </a:cubicBezTo>
                <a:cubicBezTo>
                  <a:pt x="25" y="6"/>
                  <a:pt x="18" y="1"/>
                  <a:pt x="14" y="1"/>
                </a:cubicBezTo>
                <a:cubicBezTo>
                  <a:pt x="10" y="1"/>
                  <a:pt x="6" y="4"/>
                  <a:pt x="3" y="8"/>
                </a:cubicBezTo>
                <a:cubicBezTo>
                  <a:pt x="1" y="11"/>
                  <a:pt x="0" y="16"/>
                  <a:pt x="0" y="21"/>
                </a:cubicBezTo>
                <a:cubicBezTo>
                  <a:pt x="0" y="26"/>
                  <a:pt x="1" y="30"/>
                  <a:pt x="3" y="34"/>
                </a:cubicBezTo>
                <a:cubicBezTo>
                  <a:pt x="6" y="38"/>
                  <a:pt x="10" y="40"/>
                  <a:pt x="14" y="40"/>
                </a:cubicBezTo>
                <a:cubicBezTo>
                  <a:pt x="18" y="40"/>
                  <a:pt x="27" y="38"/>
                  <a:pt x="31" y="37"/>
                </a:cubicBezTo>
                <a:cubicBezTo>
                  <a:pt x="34" y="40"/>
                  <a:pt x="38" y="41"/>
                  <a:pt x="41" y="41"/>
                </a:cubicBezTo>
                <a:cubicBezTo>
                  <a:pt x="42" y="41"/>
                  <a:pt x="43" y="41"/>
                  <a:pt x="43" y="41"/>
                </a:cubicBezTo>
                <a:cubicBezTo>
                  <a:pt x="57" y="56"/>
                  <a:pt x="57" y="56"/>
                  <a:pt x="57" y="56"/>
                </a:cubicBezTo>
                <a:cubicBezTo>
                  <a:pt x="68" y="58"/>
                  <a:pt x="68" y="58"/>
                  <a:pt x="68" y="58"/>
                </a:cubicBezTo>
                <a:cubicBezTo>
                  <a:pt x="66" y="78"/>
                  <a:pt x="66" y="78"/>
                  <a:pt x="66" y="78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75" y="120"/>
                  <a:pt x="75" y="120"/>
                  <a:pt x="75" y="120"/>
                </a:cubicBezTo>
                <a:cubicBezTo>
                  <a:pt x="77" y="84"/>
                  <a:pt x="77" y="84"/>
                  <a:pt x="77" y="84"/>
                </a:cubicBezTo>
                <a:cubicBezTo>
                  <a:pt x="82" y="84"/>
                  <a:pt x="82" y="84"/>
                  <a:pt x="82" y="84"/>
                </a:cubicBezTo>
                <a:cubicBezTo>
                  <a:pt x="84" y="120"/>
                  <a:pt x="84" y="120"/>
                  <a:pt x="84" y="120"/>
                </a:cubicBezTo>
                <a:cubicBezTo>
                  <a:pt x="95" y="120"/>
                  <a:pt x="95" y="120"/>
                  <a:pt x="95" y="120"/>
                </a:cubicBezTo>
                <a:cubicBezTo>
                  <a:pt x="92" y="78"/>
                  <a:pt x="92" y="78"/>
                  <a:pt x="92" y="78"/>
                </a:cubicBezTo>
                <a:cubicBezTo>
                  <a:pt x="94" y="41"/>
                  <a:pt x="94" y="41"/>
                  <a:pt x="94" y="41"/>
                </a:cubicBezTo>
                <a:cubicBezTo>
                  <a:pt x="74" y="41"/>
                  <a:pt x="74" y="41"/>
                  <a:pt x="74" y="41"/>
                </a:cubicBezTo>
                <a:cubicBezTo>
                  <a:pt x="70" y="35"/>
                  <a:pt x="70" y="35"/>
                  <a:pt x="70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3" y="37"/>
                  <a:pt x="76" y="38"/>
                  <a:pt x="79" y="38"/>
                </a:cubicBezTo>
                <a:cubicBezTo>
                  <a:pt x="86" y="38"/>
                  <a:pt x="91" y="33"/>
                  <a:pt x="91" y="26"/>
                </a:cubicBezTo>
                <a:cubicBezTo>
                  <a:pt x="91" y="19"/>
                  <a:pt x="86" y="14"/>
                  <a:pt x="79" y="14"/>
                </a:cubicBezTo>
                <a:cubicBezTo>
                  <a:pt x="76" y="14"/>
                  <a:pt x="73" y="15"/>
                  <a:pt x="71" y="18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1"/>
                  <a:pt x="44" y="0"/>
                  <a:pt x="41" y="0"/>
                </a:cubicBezTo>
                <a:close/>
                <a:moveTo>
                  <a:pt x="65" y="43"/>
                </a:moveTo>
                <a:cubicBezTo>
                  <a:pt x="58" y="46"/>
                  <a:pt x="58" y="46"/>
                  <a:pt x="58" y="46"/>
                </a:cubicBezTo>
                <a:cubicBezTo>
                  <a:pt x="51" y="39"/>
                  <a:pt x="51" y="39"/>
                  <a:pt x="51" y="39"/>
                </a:cubicBezTo>
                <a:cubicBezTo>
                  <a:pt x="62" y="37"/>
                  <a:pt x="62" y="37"/>
                  <a:pt x="62" y="37"/>
                </a:cubicBezTo>
                <a:cubicBezTo>
                  <a:pt x="65" y="43"/>
                  <a:pt x="65" y="43"/>
                  <a:pt x="65" y="43"/>
                </a:cubicBezTo>
                <a:close/>
                <a:moveTo>
                  <a:pt x="10" y="12"/>
                </a:moveTo>
                <a:cubicBezTo>
                  <a:pt x="11" y="10"/>
                  <a:pt x="12" y="9"/>
                  <a:pt x="14" y="9"/>
                </a:cubicBezTo>
                <a:cubicBezTo>
                  <a:pt x="16" y="9"/>
                  <a:pt x="17" y="10"/>
                  <a:pt x="18" y="12"/>
                </a:cubicBezTo>
                <a:cubicBezTo>
                  <a:pt x="20" y="14"/>
                  <a:pt x="21" y="17"/>
                  <a:pt x="21" y="21"/>
                </a:cubicBezTo>
                <a:cubicBezTo>
                  <a:pt x="21" y="24"/>
                  <a:pt x="20" y="27"/>
                  <a:pt x="18" y="30"/>
                </a:cubicBezTo>
                <a:cubicBezTo>
                  <a:pt x="17" y="31"/>
                  <a:pt x="16" y="32"/>
                  <a:pt x="14" y="32"/>
                </a:cubicBezTo>
                <a:cubicBezTo>
                  <a:pt x="12" y="32"/>
                  <a:pt x="11" y="31"/>
                  <a:pt x="10" y="30"/>
                </a:cubicBezTo>
                <a:cubicBezTo>
                  <a:pt x="8" y="27"/>
                  <a:pt x="7" y="24"/>
                  <a:pt x="7" y="21"/>
                </a:cubicBezTo>
                <a:cubicBezTo>
                  <a:pt x="7" y="17"/>
                  <a:pt x="8" y="14"/>
                  <a:pt x="10" y="12"/>
                </a:cubicBezTo>
                <a:close/>
                <a:moveTo>
                  <a:pt x="35" y="11"/>
                </a:moveTo>
                <a:cubicBezTo>
                  <a:pt x="37" y="9"/>
                  <a:pt x="39" y="8"/>
                  <a:pt x="41" y="8"/>
                </a:cubicBezTo>
                <a:cubicBezTo>
                  <a:pt x="43" y="8"/>
                  <a:pt x="45" y="9"/>
                  <a:pt x="47" y="11"/>
                </a:cubicBezTo>
                <a:cubicBezTo>
                  <a:pt x="49" y="13"/>
                  <a:pt x="50" y="17"/>
                  <a:pt x="50" y="21"/>
                </a:cubicBezTo>
                <a:cubicBezTo>
                  <a:pt x="50" y="24"/>
                  <a:pt x="49" y="28"/>
                  <a:pt x="47" y="30"/>
                </a:cubicBezTo>
                <a:cubicBezTo>
                  <a:pt x="45" y="32"/>
                  <a:pt x="43" y="34"/>
                  <a:pt x="41" y="34"/>
                </a:cubicBezTo>
                <a:cubicBezTo>
                  <a:pt x="39" y="34"/>
                  <a:pt x="37" y="32"/>
                  <a:pt x="35" y="30"/>
                </a:cubicBezTo>
                <a:cubicBezTo>
                  <a:pt x="34" y="28"/>
                  <a:pt x="33" y="24"/>
                  <a:pt x="33" y="21"/>
                </a:cubicBezTo>
                <a:cubicBezTo>
                  <a:pt x="33" y="17"/>
                  <a:pt x="34" y="13"/>
                  <a:pt x="35" y="11"/>
                </a:cubicBezTo>
                <a:close/>
              </a:path>
            </a:pathLst>
          </a:custGeom>
          <a:solidFill>
            <a:srgbClr val="04487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7"/>
          <p:cNvSpPr txBox="1"/>
          <p:nvPr>
            <p:ph idx="11" type="ftr"/>
          </p:nvPr>
        </p:nvSpPr>
        <p:spPr>
          <a:xfrm>
            <a:off x="10775082" y="6447792"/>
            <a:ext cx="87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/13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title"/>
          </p:nvPr>
        </p:nvSpPr>
        <p:spPr>
          <a:xfrm>
            <a:off x="1604010" y="583200"/>
            <a:ext cx="8983980" cy="9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388174" y="644779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9" name="Google Shape;129;p15"/>
          <p:cNvGrpSpPr/>
          <p:nvPr/>
        </p:nvGrpSpPr>
        <p:grpSpPr>
          <a:xfrm>
            <a:off x="3595688" y="1974554"/>
            <a:ext cx="5647245" cy="825500"/>
            <a:chOff x="7713778" y="1316467"/>
            <a:chExt cx="5646798" cy="825393"/>
          </a:xfrm>
        </p:grpSpPr>
        <p:grpSp>
          <p:nvGrpSpPr>
            <p:cNvPr id="130" name="Google Shape;130;p15"/>
            <p:cNvGrpSpPr/>
            <p:nvPr/>
          </p:nvGrpSpPr>
          <p:grpSpPr>
            <a:xfrm>
              <a:off x="8982076" y="1518207"/>
              <a:ext cx="4378500" cy="555401"/>
              <a:chOff x="6922359" y="1252000"/>
              <a:chExt cx="4378500" cy="555401"/>
            </a:xfrm>
          </p:grpSpPr>
          <p:sp>
            <p:nvSpPr>
              <p:cNvPr id="131" name="Google Shape;131;p15"/>
              <p:cNvSpPr txBox="1"/>
              <p:nvPr/>
            </p:nvSpPr>
            <p:spPr>
              <a:xfrm>
                <a:off x="6922359" y="1252000"/>
                <a:ext cx="43785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rgbClr val="3A3838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資料集</a:t>
                </a:r>
                <a:r>
                  <a:rPr b="1" i="0" lang="en-US" sz="2800" u="none" cap="none" strike="noStrike">
                    <a:solidFill>
                      <a:srgbClr val="3A3838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簡介</a:t>
                </a:r>
                <a:r>
                  <a:rPr b="1" lang="en-US" sz="2800">
                    <a:solidFill>
                      <a:srgbClr val="3A3838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與讀取</a:t>
                </a:r>
                <a:endParaRPr b="1" i="0" sz="2800" u="none" cap="none" strike="noStrike">
                  <a:solidFill>
                    <a:srgbClr val="3A3838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cxnSp>
            <p:nvCxnSpPr>
              <p:cNvPr id="132" name="Google Shape;132;p15"/>
              <p:cNvCxnSpPr/>
              <p:nvPr/>
            </p:nvCxnSpPr>
            <p:spPr>
              <a:xfrm>
                <a:off x="6922371" y="1807401"/>
                <a:ext cx="2589007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A3838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33" name="Google Shape;133;p15"/>
            <p:cNvSpPr txBox="1"/>
            <p:nvPr/>
          </p:nvSpPr>
          <p:spPr>
            <a:xfrm>
              <a:off x="7713778" y="1427578"/>
              <a:ext cx="1500000" cy="64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600" u="none" cap="none" strike="noStrike">
                  <a:solidFill>
                    <a:srgbClr val="3A3838"/>
                  </a:solidFill>
                  <a:latin typeface="Impact"/>
                  <a:ea typeface="Impact"/>
                  <a:cs typeface="Impact"/>
                  <a:sym typeface="Impact"/>
                </a:rPr>
                <a:t>01</a:t>
              </a:r>
              <a:endParaRPr b="0" i="0" sz="3600" u="none" cap="none" strike="noStrike">
                <a:solidFill>
                  <a:srgbClr val="3A3838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8050301" y="1316467"/>
              <a:ext cx="825435" cy="825393"/>
            </a:xfrm>
            <a:prstGeom prst="ellipse">
              <a:avLst/>
            </a:prstGeom>
            <a:noFill/>
            <a:ln cap="flat" cmpd="sng" w="25400">
              <a:solidFill>
                <a:srgbClr val="3A383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" name="Google Shape;135;p15"/>
          <p:cNvGrpSpPr/>
          <p:nvPr/>
        </p:nvGrpSpPr>
        <p:grpSpPr>
          <a:xfrm>
            <a:off x="3595689" y="3503317"/>
            <a:ext cx="4634863" cy="825501"/>
            <a:chOff x="7713778" y="1316468"/>
            <a:chExt cx="4634495" cy="825393"/>
          </a:xfrm>
        </p:grpSpPr>
        <p:grpSp>
          <p:nvGrpSpPr>
            <p:cNvPr id="136" name="Google Shape;136;p15"/>
            <p:cNvGrpSpPr/>
            <p:nvPr/>
          </p:nvGrpSpPr>
          <p:grpSpPr>
            <a:xfrm>
              <a:off x="8981101" y="1476214"/>
              <a:ext cx="3367172" cy="557873"/>
              <a:chOff x="6921384" y="1210007"/>
              <a:chExt cx="3367172" cy="557873"/>
            </a:xfrm>
          </p:grpSpPr>
          <p:sp>
            <p:nvSpPr>
              <p:cNvPr id="137" name="Google Shape;137;p15"/>
              <p:cNvSpPr txBox="1"/>
              <p:nvPr/>
            </p:nvSpPr>
            <p:spPr>
              <a:xfrm>
                <a:off x="6922370" y="1210007"/>
                <a:ext cx="3366186" cy="5231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rgbClr val="044875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練習要求說明</a:t>
                </a:r>
                <a:endParaRPr b="1" sz="2800">
                  <a:solidFill>
                    <a:srgbClr val="044875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cxnSp>
            <p:nvCxnSpPr>
              <p:cNvPr id="138" name="Google Shape;138;p15"/>
              <p:cNvCxnSpPr/>
              <p:nvPr/>
            </p:nvCxnSpPr>
            <p:spPr>
              <a:xfrm>
                <a:off x="6921384" y="1767880"/>
                <a:ext cx="2588195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44875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39" name="Google Shape;139;p15"/>
            <p:cNvSpPr txBox="1"/>
            <p:nvPr/>
          </p:nvSpPr>
          <p:spPr>
            <a:xfrm>
              <a:off x="7713778" y="1427098"/>
              <a:ext cx="149942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600" u="none" cap="none" strike="noStrike">
                  <a:solidFill>
                    <a:srgbClr val="044875"/>
                  </a:solidFill>
                  <a:latin typeface="Impact"/>
                  <a:ea typeface="Impact"/>
                  <a:cs typeface="Impact"/>
                  <a:sym typeface="Impact"/>
                </a:rPr>
                <a:t>02</a:t>
              </a:r>
              <a:endParaRPr b="0" i="0" sz="3600" u="none" cap="none" strike="noStrike">
                <a:solidFill>
                  <a:srgbClr val="044875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8050301" y="1316468"/>
              <a:ext cx="825435" cy="825393"/>
            </a:xfrm>
            <a:prstGeom prst="ellipse">
              <a:avLst/>
            </a:prstGeom>
            <a:noFill/>
            <a:ln cap="flat" cmpd="sng" w="25400">
              <a:solidFill>
                <a:srgbClr val="04487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15"/>
          <p:cNvGrpSpPr/>
          <p:nvPr/>
        </p:nvGrpSpPr>
        <p:grpSpPr>
          <a:xfrm>
            <a:off x="3619501" y="5032081"/>
            <a:ext cx="3857622" cy="825500"/>
            <a:chOff x="7713779" y="1316467"/>
            <a:chExt cx="3857316" cy="825393"/>
          </a:xfrm>
        </p:grpSpPr>
        <p:grpSp>
          <p:nvGrpSpPr>
            <p:cNvPr id="142" name="Google Shape;142;p15"/>
            <p:cNvGrpSpPr/>
            <p:nvPr/>
          </p:nvGrpSpPr>
          <p:grpSpPr>
            <a:xfrm>
              <a:off x="8982088" y="1518208"/>
              <a:ext cx="2589007" cy="555400"/>
              <a:chOff x="6922371" y="1252001"/>
              <a:chExt cx="2589007" cy="555400"/>
            </a:xfrm>
          </p:grpSpPr>
          <p:sp>
            <p:nvSpPr>
              <p:cNvPr id="143" name="Google Shape;143;p15"/>
              <p:cNvSpPr txBox="1"/>
              <p:nvPr/>
            </p:nvSpPr>
            <p:spPr>
              <a:xfrm>
                <a:off x="6922371" y="1252001"/>
                <a:ext cx="2425508" cy="5231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rgbClr val="3A3838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結果</a:t>
                </a:r>
                <a:endParaRPr b="1" i="0" sz="2800" u="none" cap="none" strike="noStrike">
                  <a:solidFill>
                    <a:srgbClr val="3A3838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cxnSp>
            <p:nvCxnSpPr>
              <p:cNvPr id="144" name="Google Shape;144;p15"/>
              <p:cNvCxnSpPr/>
              <p:nvPr/>
            </p:nvCxnSpPr>
            <p:spPr>
              <a:xfrm>
                <a:off x="6922371" y="1807401"/>
                <a:ext cx="2589007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A3838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45" name="Google Shape;145;p15"/>
            <p:cNvSpPr txBox="1"/>
            <p:nvPr/>
          </p:nvSpPr>
          <p:spPr>
            <a:xfrm>
              <a:off x="7713779" y="1427578"/>
              <a:ext cx="1500069" cy="6460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600" u="none" cap="none" strike="noStrike">
                  <a:solidFill>
                    <a:srgbClr val="3A3838"/>
                  </a:solidFill>
                  <a:latin typeface="Impact"/>
                  <a:ea typeface="Impact"/>
                  <a:cs typeface="Impact"/>
                  <a:sym typeface="Impact"/>
                </a:rPr>
                <a:t>03</a:t>
              </a:r>
              <a:endParaRPr b="0" i="0" sz="3600" u="none" cap="none" strike="noStrike">
                <a:solidFill>
                  <a:srgbClr val="3A3838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8050301" y="1316467"/>
              <a:ext cx="825435" cy="825393"/>
            </a:xfrm>
            <a:prstGeom prst="ellipse">
              <a:avLst/>
            </a:prstGeom>
            <a:noFill/>
            <a:ln cap="flat" cmpd="sng" w="25400">
              <a:solidFill>
                <a:srgbClr val="3A383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Google Shape;147;p15"/>
          <p:cNvSpPr txBox="1"/>
          <p:nvPr>
            <p:ph idx="11" type="ftr"/>
          </p:nvPr>
        </p:nvSpPr>
        <p:spPr>
          <a:xfrm>
            <a:off x="10775082" y="6447792"/>
            <a:ext cx="87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/13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4038600" y="3632400"/>
            <a:ext cx="7846370" cy="9378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資料集簡介與讀取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993600" y="2001599"/>
            <a:ext cx="1540800" cy="18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0"/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419101" y="2638425"/>
            <a:ext cx="571500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4487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第</a:t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2525714" y="2638425"/>
            <a:ext cx="1766887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4487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部分</a:t>
            </a:r>
            <a:endParaRPr/>
          </a:p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8388174" y="644779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16"/>
          <p:cNvSpPr txBox="1"/>
          <p:nvPr>
            <p:ph idx="11" type="ftr"/>
          </p:nvPr>
        </p:nvSpPr>
        <p:spPr>
          <a:xfrm>
            <a:off x="10775082" y="6447792"/>
            <a:ext cx="87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/13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838200" y="982750"/>
            <a:ext cx="10515600" cy="51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en-US">
                <a:latin typeface="Microsoft Yahei"/>
                <a:ea typeface="Microsoft Yahei"/>
                <a:cs typeface="Microsoft Yahei"/>
                <a:sym typeface="Microsoft Yahei"/>
              </a:rPr>
              <a:t>卡通角色資料集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Yahei"/>
              <a:buAutoNum type="arabicPeriod"/>
            </a:pPr>
            <a:r>
              <a:rPr lang="en-US">
                <a:latin typeface="Microsoft Yahei"/>
                <a:ea typeface="Microsoft Yahei"/>
                <a:cs typeface="Microsoft Yahei"/>
                <a:sym typeface="Microsoft Yahei"/>
              </a:rPr>
              <a:t>包含10,000圖片，每張圖片大小為500x500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Yahei"/>
              <a:buAutoNum type="arabicPeriod"/>
            </a:pPr>
            <a:r>
              <a:rPr lang="en-US" sz="2800" u="sng">
                <a:solidFill>
                  <a:schemeClr val="hlink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3"/>
              </a:rPr>
              <a:t>https://drive.google.com/open?id=1yPgkbRGs1ihDoUJKEVhrZ9qb6-GHIBF3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3" name="Google Shape;163;p17"/>
          <p:cNvGraphicFramePr/>
          <p:nvPr/>
        </p:nvGraphicFramePr>
        <p:xfrm>
          <a:off x="3316500" y="346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{E5754280-C3C5-424D-A56A-7F9A42CBBF53}</a:tableStyleId>
              </a:tblPr>
              <a:tblGrid>
                <a:gridCol w="1389750"/>
                <a:gridCol w="1389750"/>
                <a:gridCol w="1389750"/>
                <a:gridCol w="1389750"/>
              </a:tblGrid>
              <a:tr h="1354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39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4" name="Google Shape;164;p17"/>
          <p:cNvSpPr txBox="1"/>
          <p:nvPr>
            <p:ph type="title"/>
          </p:nvPr>
        </p:nvSpPr>
        <p:spPr>
          <a:xfrm>
            <a:off x="1141200" y="29449"/>
            <a:ext cx="32940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資料集簡介與讀取</a:t>
            </a:r>
            <a:r>
              <a:rPr lang="en-US" sz="2400"/>
              <a:t> </a:t>
            </a:r>
            <a:endParaRPr sz="2400"/>
          </a:p>
        </p:txBody>
      </p:sp>
      <p:sp>
        <p:nvSpPr>
          <p:cNvPr id="165" name="Google Shape;165;p17"/>
          <p:cNvSpPr txBox="1"/>
          <p:nvPr>
            <p:ph idx="12" type="sldNum"/>
          </p:nvPr>
        </p:nvSpPr>
        <p:spPr>
          <a:xfrm>
            <a:off x="8388174" y="644779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7"/>
          <p:cNvSpPr txBox="1"/>
          <p:nvPr>
            <p:ph idx="2" type="body"/>
          </p:nvPr>
        </p:nvSpPr>
        <p:spPr>
          <a:xfrm>
            <a:off x="550800" y="82800"/>
            <a:ext cx="723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200"/>
              <a:buNone/>
            </a:pPr>
            <a:r>
              <a:rPr lang="en-US"/>
              <a:t>01</a:t>
            </a:r>
            <a:endParaRPr/>
          </a:p>
        </p:txBody>
      </p:sp>
      <p:grpSp>
        <p:nvGrpSpPr>
          <p:cNvPr id="167" name="Google Shape;167;p17"/>
          <p:cNvGrpSpPr/>
          <p:nvPr/>
        </p:nvGrpSpPr>
        <p:grpSpPr>
          <a:xfrm>
            <a:off x="3330113" y="3467138"/>
            <a:ext cx="5531775" cy="2744525"/>
            <a:chOff x="952500" y="2871100"/>
            <a:chExt cx="5531775" cy="2744525"/>
          </a:xfrm>
        </p:grpSpPr>
        <p:pic>
          <p:nvPicPr>
            <p:cNvPr id="168" name="Google Shape;168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12675" y="2871100"/>
              <a:ext cx="1371600" cy="137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42250" y="4244025"/>
              <a:ext cx="1371600" cy="137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732000" y="4244025"/>
              <a:ext cx="1371600" cy="137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32000" y="2871100"/>
              <a:ext cx="1371600" cy="137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52500" y="4244025"/>
              <a:ext cx="1371600" cy="137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112663" y="4244025"/>
              <a:ext cx="1371600" cy="137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7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952500" y="2871100"/>
              <a:ext cx="1371600" cy="137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1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2250" y="2871100"/>
              <a:ext cx="1371600" cy="1371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6" name="Google Shape;176;p17"/>
          <p:cNvSpPr txBox="1"/>
          <p:nvPr>
            <p:ph idx="11" type="ftr"/>
          </p:nvPr>
        </p:nvSpPr>
        <p:spPr>
          <a:xfrm>
            <a:off x="10775082" y="6447792"/>
            <a:ext cx="87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/13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type="title"/>
          </p:nvPr>
        </p:nvSpPr>
        <p:spPr>
          <a:xfrm>
            <a:off x="4038600" y="3632400"/>
            <a:ext cx="7846500" cy="93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練習要求說明</a:t>
            </a:r>
            <a:endParaRPr/>
          </a:p>
        </p:txBody>
      </p:sp>
      <p:sp>
        <p:nvSpPr>
          <p:cNvPr id="182" name="Google Shape;182;p18"/>
          <p:cNvSpPr txBox="1"/>
          <p:nvPr>
            <p:ph idx="1" type="body"/>
          </p:nvPr>
        </p:nvSpPr>
        <p:spPr>
          <a:xfrm>
            <a:off x="993600" y="2001599"/>
            <a:ext cx="1540800" cy="18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83" name="Google Shape;183;p18"/>
          <p:cNvSpPr txBox="1"/>
          <p:nvPr/>
        </p:nvSpPr>
        <p:spPr>
          <a:xfrm>
            <a:off x="419101" y="2638425"/>
            <a:ext cx="5715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4487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第</a:t>
            </a:r>
            <a:endParaRPr/>
          </a:p>
        </p:txBody>
      </p:sp>
      <p:sp>
        <p:nvSpPr>
          <p:cNvPr id="184" name="Google Shape;184;p18"/>
          <p:cNvSpPr txBox="1"/>
          <p:nvPr/>
        </p:nvSpPr>
        <p:spPr>
          <a:xfrm>
            <a:off x="2525714" y="2638425"/>
            <a:ext cx="17670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4487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部分</a:t>
            </a:r>
            <a:endParaRPr/>
          </a:p>
        </p:txBody>
      </p:sp>
      <p:sp>
        <p:nvSpPr>
          <p:cNvPr id="185" name="Google Shape;185;p18"/>
          <p:cNvSpPr txBox="1"/>
          <p:nvPr>
            <p:ph idx="12" type="sldNum"/>
          </p:nvPr>
        </p:nvSpPr>
        <p:spPr>
          <a:xfrm>
            <a:off x="8388174" y="644779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18"/>
          <p:cNvSpPr txBox="1"/>
          <p:nvPr>
            <p:ph idx="11" type="ftr"/>
          </p:nvPr>
        </p:nvSpPr>
        <p:spPr>
          <a:xfrm>
            <a:off x="10775082" y="6447792"/>
            <a:ext cx="87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/13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idx="1" type="body"/>
          </p:nvPr>
        </p:nvSpPr>
        <p:spPr>
          <a:xfrm>
            <a:off x="838200" y="982750"/>
            <a:ext cx="10515600" cy="51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icrosoft Yahei"/>
              <a:buChar char="•"/>
            </a:pPr>
            <a:r>
              <a:rPr lang="en-US">
                <a:latin typeface="Microsoft Yahei"/>
                <a:ea typeface="Microsoft Yahei"/>
                <a:cs typeface="Microsoft Yahei"/>
                <a:sym typeface="Microsoft Yahei"/>
              </a:rPr>
              <a:t>搭建VAE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icrosoft Yahei"/>
              <a:buChar char="•"/>
            </a:pPr>
            <a:r>
              <a:rPr lang="en-US">
                <a:latin typeface="Microsoft Yahei"/>
                <a:ea typeface="Microsoft Yahei"/>
                <a:cs typeface="Microsoft Yahei"/>
                <a:sym typeface="Microsoft Yahei"/>
              </a:rPr>
              <a:t>參考：</a:t>
            </a:r>
            <a:r>
              <a:rPr lang="en-US" u="sng">
                <a:solidFill>
                  <a:schemeClr val="hlink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3"/>
              </a:rPr>
              <a:t>https://keras.io/examples/variational_autoencoder/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2" name="Google Shape;192;p19"/>
          <p:cNvSpPr txBox="1"/>
          <p:nvPr>
            <p:ph type="title"/>
          </p:nvPr>
        </p:nvSpPr>
        <p:spPr>
          <a:xfrm>
            <a:off x="1141200" y="29449"/>
            <a:ext cx="32940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練習要求說明</a:t>
            </a:r>
            <a:r>
              <a:rPr lang="en-US" sz="2400"/>
              <a:t> </a:t>
            </a:r>
            <a:endParaRPr sz="2400"/>
          </a:p>
        </p:txBody>
      </p:sp>
      <p:sp>
        <p:nvSpPr>
          <p:cNvPr id="193" name="Google Shape;193;p19"/>
          <p:cNvSpPr txBox="1"/>
          <p:nvPr>
            <p:ph idx="12" type="sldNum"/>
          </p:nvPr>
        </p:nvSpPr>
        <p:spPr>
          <a:xfrm>
            <a:off x="8388174" y="644779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19"/>
          <p:cNvSpPr txBox="1"/>
          <p:nvPr>
            <p:ph idx="2" type="body"/>
          </p:nvPr>
        </p:nvSpPr>
        <p:spPr>
          <a:xfrm>
            <a:off x="550800" y="82800"/>
            <a:ext cx="723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200"/>
              <a:buNone/>
            </a:pPr>
            <a:r>
              <a:rPr lang="en-US"/>
              <a:t>02</a:t>
            </a:r>
            <a:endParaRPr/>
          </a:p>
        </p:txBody>
      </p:sp>
      <p:pic>
        <p:nvPicPr>
          <p:cNvPr id="195" name="Google Shape;1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9313" y="2330750"/>
            <a:ext cx="7433375" cy="38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9"/>
          <p:cNvSpPr txBox="1"/>
          <p:nvPr>
            <p:ph idx="11" type="ftr"/>
          </p:nvPr>
        </p:nvSpPr>
        <p:spPr>
          <a:xfrm>
            <a:off x="10775082" y="6447792"/>
            <a:ext cx="87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/13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idx="1" type="body"/>
          </p:nvPr>
        </p:nvSpPr>
        <p:spPr>
          <a:xfrm>
            <a:off x="838200" y="982750"/>
            <a:ext cx="10515600" cy="51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icrosoft Yahei"/>
              <a:buChar char="•"/>
            </a:pPr>
            <a:r>
              <a:rPr lang="en-US">
                <a:latin typeface="Microsoft Yahei"/>
                <a:ea typeface="Microsoft Yahei"/>
                <a:cs typeface="Microsoft Yahei"/>
                <a:sym typeface="Microsoft Yahei"/>
              </a:rPr>
              <a:t>網路架構可以使用CNN與DNN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icrosoft Yahei"/>
              <a:buChar char="•"/>
            </a:pPr>
            <a:r>
              <a:rPr lang="en-US">
                <a:latin typeface="Microsoft Yahei"/>
                <a:ea typeface="Microsoft Yahei"/>
                <a:cs typeface="Microsoft Yahei"/>
                <a:sym typeface="Microsoft Yahei"/>
              </a:rPr>
              <a:t>畫出圖片重構與亂數生成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icrosoft Yahei"/>
              <a:buChar char="•"/>
            </a:pPr>
            <a:r>
              <a:rPr lang="en-US">
                <a:latin typeface="Microsoft Yahei"/>
                <a:ea typeface="Microsoft Yahei"/>
                <a:cs typeface="Microsoft Yahei"/>
                <a:sym typeface="Microsoft Yahei"/>
              </a:rPr>
              <a:t>畫出morphing圖片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icrosoft Yahei"/>
              <a:buChar char="•"/>
            </a:pPr>
            <a:r>
              <a:rPr lang="en-US">
                <a:latin typeface="Microsoft Yahei"/>
                <a:ea typeface="Microsoft Yahei"/>
                <a:cs typeface="Microsoft Yahei"/>
                <a:sym typeface="Microsoft Yahei"/>
              </a:rPr>
              <a:t>Note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Yahei"/>
              <a:buChar char="•"/>
            </a:pPr>
            <a:r>
              <a:rPr lang="en-US">
                <a:latin typeface="Microsoft Yahei"/>
                <a:ea typeface="Microsoft Yahei"/>
                <a:cs typeface="Microsoft Yahei"/>
                <a:sym typeface="Microsoft Yahei"/>
              </a:rPr>
              <a:t>圖片為透明背景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Yahei"/>
              <a:buChar char="•"/>
            </a:pPr>
            <a:r>
              <a:rPr lang="en-US">
                <a:latin typeface="Microsoft Yahei"/>
                <a:ea typeface="Microsoft Yahei"/>
                <a:cs typeface="Microsoft Yahei"/>
                <a:sym typeface="Microsoft Yahei"/>
              </a:rPr>
              <a:t>改變圖片的大小(考量自己的memory)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Yahei"/>
              <a:buChar char="•"/>
            </a:pPr>
            <a:r>
              <a:rPr lang="en-US">
                <a:latin typeface="Microsoft Yahei"/>
                <a:ea typeface="Microsoft Yahei"/>
                <a:cs typeface="Microsoft Yahei"/>
                <a:sym typeface="Microsoft Yahei"/>
              </a:rPr>
              <a:t>圖片不用一次讀完(考量自己的memory)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2" name="Google Shape;202;p20"/>
          <p:cNvSpPr txBox="1"/>
          <p:nvPr>
            <p:ph type="title"/>
          </p:nvPr>
        </p:nvSpPr>
        <p:spPr>
          <a:xfrm>
            <a:off x="1141200" y="29449"/>
            <a:ext cx="32940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練習要求說明 </a:t>
            </a:r>
            <a:endParaRPr sz="2400"/>
          </a:p>
        </p:txBody>
      </p:sp>
      <p:sp>
        <p:nvSpPr>
          <p:cNvPr id="203" name="Google Shape;203;p20"/>
          <p:cNvSpPr txBox="1"/>
          <p:nvPr>
            <p:ph idx="12" type="sldNum"/>
          </p:nvPr>
        </p:nvSpPr>
        <p:spPr>
          <a:xfrm>
            <a:off x="8388174" y="644779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0"/>
          <p:cNvSpPr txBox="1"/>
          <p:nvPr>
            <p:ph idx="2" type="body"/>
          </p:nvPr>
        </p:nvSpPr>
        <p:spPr>
          <a:xfrm>
            <a:off x="550800" y="82800"/>
            <a:ext cx="723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2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205" name="Google Shape;205;p20"/>
          <p:cNvSpPr txBox="1"/>
          <p:nvPr>
            <p:ph idx="11" type="ftr"/>
          </p:nvPr>
        </p:nvSpPr>
        <p:spPr>
          <a:xfrm>
            <a:off x="10775082" y="6447792"/>
            <a:ext cx="87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/13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type="title"/>
          </p:nvPr>
        </p:nvSpPr>
        <p:spPr>
          <a:xfrm>
            <a:off x="4038600" y="3632400"/>
            <a:ext cx="7846500" cy="93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結果</a:t>
            </a:r>
            <a:endParaRPr/>
          </a:p>
        </p:txBody>
      </p:sp>
      <p:sp>
        <p:nvSpPr>
          <p:cNvPr id="211" name="Google Shape;211;p21"/>
          <p:cNvSpPr txBox="1"/>
          <p:nvPr>
            <p:ph idx="1" type="body"/>
          </p:nvPr>
        </p:nvSpPr>
        <p:spPr>
          <a:xfrm>
            <a:off x="993600" y="2001599"/>
            <a:ext cx="1540800" cy="18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0"/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12" name="Google Shape;212;p21"/>
          <p:cNvSpPr txBox="1"/>
          <p:nvPr/>
        </p:nvSpPr>
        <p:spPr>
          <a:xfrm>
            <a:off x="419101" y="2638425"/>
            <a:ext cx="5715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4487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第</a:t>
            </a:r>
            <a:endParaRPr/>
          </a:p>
        </p:txBody>
      </p:sp>
      <p:sp>
        <p:nvSpPr>
          <p:cNvPr id="213" name="Google Shape;213;p21"/>
          <p:cNvSpPr txBox="1"/>
          <p:nvPr/>
        </p:nvSpPr>
        <p:spPr>
          <a:xfrm>
            <a:off x="2525714" y="2638425"/>
            <a:ext cx="17670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4487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部分</a:t>
            </a:r>
            <a:endParaRPr/>
          </a:p>
        </p:txBody>
      </p:sp>
      <p:sp>
        <p:nvSpPr>
          <p:cNvPr id="214" name="Google Shape;214;p21"/>
          <p:cNvSpPr txBox="1"/>
          <p:nvPr>
            <p:ph idx="12" type="sldNum"/>
          </p:nvPr>
        </p:nvSpPr>
        <p:spPr>
          <a:xfrm>
            <a:off x="8388174" y="644779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21"/>
          <p:cNvSpPr txBox="1"/>
          <p:nvPr>
            <p:ph idx="11" type="ftr"/>
          </p:nvPr>
        </p:nvSpPr>
        <p:spPr>
          <a:xfrm>
            <a:off x="10775082" y="6447792"/>
            <a:ext cx="87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/13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>
            <p:ph idx="1" type="body"/>
          </p:nvPr>
        </p:nvSpPr>
        <p:spPr>
          <a:xfrm>
            <a:off x="838200" y="982750"/>
            <a:ext cx="10515600" cy="51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icrosoft Yahei"/>
              <a:buChar char="•"/>
            </a:pPr>
            <a:r>
              <a:rPr lang="en-US">
                <a:latin typeface="Microsoft Yahei"/>
                <a:ea typeface="Microsoft Yahei"/>
                <a:cs typeface="Microsoft Yahei"/>
                <a:sym typeface="Microsoft Yahei"/>
              </a:rPr>
              <a:t>Learning curve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2"/>
          <p:cNvSpPr txBox="1"/>
          <p:nvPr>
            <p:ph type="title"/>
          </p:nvPr>
        </p:nvSpPr>
        <p:spPr>
          <a:xfrm>
            <a:off x="1141200" y="29449"/>
            <a:ext cx="32940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結果</a:t>
            </a:r>
            <a:r>
              <a:rPr lang="en-US" sz="2400"/>
              <a:t> </a:t>
            </a:r>
            <a:endParaRPr sz="2400"/>
          </a:p>
        </p:txBody>
      </p:sp>
      <p:sp>
        <p:nvSpPr>
          <p:cNvPr id="222" name="Google Shape;222;p22"/>
          <p:cNvSpPr txBox="1"/>
          <p:nvPr>
            <p:ph idx="12" type="sldNum"/>
          </p:nvPr>
        </p:nvSpPr>
        <p:spPr>
          <a:xfrm>
            <a:off x="8388174" y="644779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22"/>
          <p:cNvSpPr txBox="1"/>
          <p:nvPr>
            <p:ph idx="2" type="body"/>
          </p:nvPr>
        </p:nvSpPr>
        <p:spPr>
          <a:xfrm>
            <a:off x="550800" y="82800"/>
            <a:ext cx="723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200"/>
              <a:buNone/>
            </a:pPr>
            <a:r>
              <a:rPr lang="en-US"/>
              <a:t>03</a:t>
            </a:r>
            <a:endParaRPr/>
          </a:p>
        </p:txBody>
      </p:sp>
      <p:pic>
        <p:nvPicPr>
          <p:cNvPr id="224" name="Google Shape;2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2050" y="1697050"/>
            <a:ext cx="6107900" cy="40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2"/>
          <p:cNvSpPr txBox="1"/>
          <p:nvPr>
            <p:ph idx="11" type="ftr"/>
          </p:nvPr>
        </p:nvSpPr>
        <p:spPr>
          <a:xfrm>
            <a:off x="10775082" y="6447792"/>
            <a:ext cx="87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/13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