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4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70796"/>
  </p:normalViewPr>
  <p:slideViewPr>
    <p:cSldViewPr snapToGrid="0" snapToObjects="1">
      <p:cViewPr varScale="1">
        <p:scale>
          <a:sx n="111" d="100"/>
          <a:sy n="111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6C8B-9EA9-E941-AEB0-A1480B284C6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E5037-107C-D84A-9A3B-6FF4F700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ruby:alpine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hello.rb</a:t>
            </a:r>
            <a:r>
              <a:rPr lang="en-US" dirty="0" smtClean="0"/>
              <a:t> /</a:t>
            </a:r>
          </a:p>
          <a:p>
            <a:r>
              <a:rPr lang="en-US" dirty="0" smtClean="0"/>
              <a:t>CMD ["ruby", "/</a:t>
            </a:r>
            <a:r>
              <a:rPr lang="en-US" dirty="0" err="1" smtClean="0"/>
              <a:t>hello.rb</a:t>
            </a:r>
            <a:r>
              <a:rPr lang="en-US" dirty="0" smtClean="0"/>
              <a:t>", "Ian"]</a:t>
            </a:r>
          </a:p>
          <a:p>
            <a:endParaRPr lang="en-US" dirty="0" smtClean="0"/>
          </a:p>
          <a:p>
            <a:r>
              <a:rPr lang="en-US" dirty="0" smtClean="0"/>
              <a:t>puts</a:t>
            </a:r>
            <a:r>
              <a:rPr lang="en-US" baseline="0" dirty="0" smtClean="0"/>
              <a:t> "hi, #{</a:t>
            </a:r>
            <a:r>
              <a:rPr lang="en-US" baseline="0" dirty="0" err="1" smtClean="0"/>
              <a:t>ARGV.shift</a:t>
            </a:r>
            <a:r>
              <a:rPr lang="en-US" baseline="0" dirty="0" smtClean="0"/>
              <a:t>}”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docker</a:t>
            </a:r>
            <a:r>
              <a:rPr lang="en-US" baseline="0" dirty="0" smtClean="0"/>
              <a:t> build –t ruby-hello .</a:t>
            </a:r>
          </a:p>
          <a:p>
            <a:r>
              <a:rPr lang="en-US" baseline="0" dirty="0" err="1" smtClean="0"/>
              <a:t>docker</a:t>
            </a:r>
            <a:r>
              <a:rPr lang="en-US" baseline="0" dirty="0" smtClean="0"/>
              <a:t> run ruby-hello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E5037-107C-D84A-9A3B-6FF4F700C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2062-5C34-B04D-BD24-1896A4BCD88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3BDA-33D3-7C4B-AF57-AE14F89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&amp;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are they useful to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 brew cask install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virtualbox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brew cask install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dockertoolbox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-machine create --driver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virtualbox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default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-machine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default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$(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-machine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default)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run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busybox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echo hello world</a:t>
            </a:r>
          </a:p>
        </p:txBody>
      </p:sp>
    </p:spTree>
    <p:extLst>
      <p:ext uri="{BB962C8B-B14F-4D97-AF65-F5344CB8AC3E}">
        <p14:creationId xmlns:p14="http://schemas.microsoft.com/office/powerpoint/2010/main" val="947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984250" y="1862138"/>
            <a:ext cx="5034694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Tool Objective:</a:t>
            </a:r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376471" y="1862138"/>
            <a:ext cx="5034694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578653" y="425495"/>
            <a:ext cx="5034694" cy="16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Vagrant</a:t>
            </a:r>
            <a:endParaRPr lang="en-US" b="1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578653" y="2591629"/>
            <a:ext cx="5034694" cy="16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Consistent: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578653" y="4757764"/>
            <a:ext cx="5034694" cy="16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8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578653" y="425495"/>
            <a:ext cx="5034694" cy="16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Docker</a:t>
            </a:r>
            <a:endParaRPr lang="en-US" b="1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578653" y="2591629"/>
            <a:ext cx="5034694" cy="16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Consistent: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578653" y="4757764"/>
            <a:ext cx="5034694" cy="16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 smtClean="0"/>
              <a:t>What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wrapper for VM software like </a:t>
            </a:r>
            <a:r>
              <a:rPr lang="en-US" dirty="0" err="1" smtClean="0"/>
              <a:t>virtualbox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Written in ruby.</a:t>
            </a:r>
          </a:p>
          <a:p>
            <a:r>
              <a:rPr lang="en-US" dirty="0" smtClean="0"/>
              <a:t>Creates a local VM from configuration defined in ‘</a:t>
            </a:r>
            <a:r>
              <a:rPr lang="en-US" dirty="0" err="1" smtClean="0"/>
              <a:t>Vagrantfile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Enables you to provision &amp; run, for example, </a:t>
            </a:r>
            <a:r>
              <a:rPr lang="en-US" dirty="0" err="1" smtClean="0"/>
              <a:t>ubuntu</a:t>
            </a:r>
            <a:r>
              <a:rPr lang="en-US" dirty="0" smtClean="0"/>
              <a:t> 14 on your Mac.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for </a:t>
            </a:r>
            <a:r>
              <a:rPr lang="en-US" dirty="0" err="1" smtClean="0"/>
              <a:t>linux</a:t>
            </a:r>
            <a:r>
              <a:rPr lang="en-US" dirty="0" smtClean="0"/>
              <a:t> containers.</a:t>
            </a:r>
          </a:p>
          <a:p>
            <a:r>
              <a:rPr lang="en-US" dirty="0" smtClean="0"/>
              <a:t>Written in go.</a:t>
            </a:r>
          </a:p>
          <a:p>
            <a:r>
              <a:rPr lang="en-US" dirty="0" smtClean="0"/>
              <a:t>Needs VM to run on Mac.</a:t>
            </a:r>
          </a:p>
          <a:p>
            <a:r>
              <a:rPr lang="en-US" dirty="0" smtClean="0"/>
              <a:t>Can run natively in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 smtClean="0"/>
              <a:t>How do I even?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brew cask install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virtualbox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brew cask install vagrant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ubuntu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/trusty64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vagrant up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182</Words>
  <Application>Microsoft Macintosh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</vt:lpstr>
      <vt:lpstr>Arial</vt:lpstr>
      <vt:lpstr>Office Theme</vt:lpstr>
      <vt:lpstr>Vagrant &amp; Docker</vt:lpstr>
      <vt:lpstr>PowerPoint Presentation</vt:lpstr>
      <vt:lpstr>PowerPoint Presentation</vt:lpstr>
      <vt:lpstr>PowerPoint Presentation</vt:lpstr>
      <vt:lpstr>What is</vt:lpstr>
      <vt:lpstr>Vagrant</vt:lpstr>
      <vt:lpstr>Docker</vt:lpstr>
      <vt:lpstr>How do I even?</vt:lpstr>
      <vt:lpstr>Vagrant</vt:lpstr>
      <vt:lpstr>Docker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 &amp; Docker</dc:title>
  <dc:creator>Microsoft Office User</dc:creator>
  <cp:lastModifiedBy>Microsoft Office User</cp:lastModifiedBy>
  <cp:revision>11</cp:revision>
  <dcterms:created xsi:type="dcterms:W3CDTF">2016-02-26T17:56:43Z</dcterms:created>
  <dcterms:modified xsi:type="dcterms:W3CDTF">2016-02-26T21:41:23Z</dcterms:modified>
</cp:coreProperties>
</file>