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94"/>
  </p:normalViewPr>
  <p:slideViewPr>
    <p:cSldViewPr snapToGrid="0">
      <p:cViewPr varScale="1">
        <p:scale>
          <a:sx n="121" d="100"/>
          <a:sy n="121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2F90B0-E892-FD96-1759-09A9D96AF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A54377-ED54-99DC-422C-AA1E6ECFC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7C481E-A903-FA9F-A121-9466BFBF1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4863-C0FD-544A-ADEC-D17E17B41595}" type="datetimeFigureOut">
              <a:rPr kumimoji="1" lang="zh-CN" altLang="en-US" smtClean="0"/>
              <a:t>2024/8/25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B87A7F-2CB6-1A60-59F2-6DB7AF7F1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85B13B-DCEC-E02A-F2B9-E42021A8C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42DC-5F90-2944-92F2-6D5CF95F4C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19507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597CE-20CD-27E2-C32B-8A50B756D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28DC5E-5F85-4721-5768-CAA24C300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AF3EAC-8F41-CF85-DAFA-D2C6C1007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4863-C0FD-544A-ADEC-D17E17B41595}" type="datetimeFigureOut">
              <a:rPr kumimoji="1" lang="zh-CN" altLang="en-US" smtClean="0"/>
              <a:t>2024/8/25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81FAE-FDFD-EABA-3C1F-21E33B77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0830EE-CB48-6607-0BC7-FD87A1C1C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42DC-5F90-2944-92F2-6D5CF95F4C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077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2CA972-0811-EF9F-4098-BD056D961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E76F5A-39A8-9FBB-FC1B-04B6CA615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F71368-4B6D-FD66-C151-47D7FC15B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4863-C0FD-544A-ADEC-D17E17B41595}" type="datetimeFigureOut">
              <a:rPr kumimoji="1" lang="zh-CN" altLang="en-US" smtClean="0"/>
              <a:t>2024/8/25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A000CF-CD9A-16E0-04FD-23F2F74F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0A675-0723-1AAE-891E-A7DF6B413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42DC-5F90-2944-92F2-6D5CF95F4C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8166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185B5-ED9D-8DE3-37F7-FC96EBA3D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4F981A-D888-4717-1D19-F8BD5D16E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597FD1-3363-014D-275A-1E3A9E5E5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4863-C0FD-544A-ADEC-D17E17B41595}" type="datetimeFigureOut">
              <a:rPr kumimoji="1" lang="zh-CN" altLang="en-US" smtClean="0"/>
              <a:t>2024/8/25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C41484-79B6-317B-3424-7FA123C86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35AEC7-EBE0-1166-DAF6-5924DF43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42DC-5F90-2944-92F2-6D5CF95F4C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8446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BE3496-3CC7-E5BD-94FF-639D09A99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3DF70B-E1AA-9B86-AF2F-CB817210F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84961F-4042-516D-64C9-83281FBA3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4863-C0FD-544A-ADEC-D17E17B41595}" type="datetimeFigureOut">
              <a:rPr kumimoji="1" lang="zh-CN" altLang="en-US" smtClean="0"/>
              <a:t>2024/8/25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D2373C-DAD0-8540-CC6B-E9703E6C3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37149E-8FF4-682B-F3F9-0A61BDBF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42DC-5F90-2944-92F2-6D5CF95F4C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9671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3869A-920D-340B-AE31-63638873D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FBEF9E-A768-F081-7689-D0B90E2D1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565348-65FB-2759-30A8-298BE1301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C4BDEB-8F5C-76B9-8BBF-858C07FFC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4863-C0FD-544A-ADEC-D17E17B41595}" type="datetimeFigureOut">
              <a:rPr kumimoji="1" lang="zh-CN" altLang="en-US" smtClean="0"/>
              <a:t>2024/8/25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5AC012-3A97-DB48-7397-7BF8167CC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73A87C-C1FD-5519-7D9C-FE218B7C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42DC-5F90-2944-92F2-6D5CF95F4C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942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3AC6EB-98AB-A79B-BEC7-2E410611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AEE91F-D8FD-4ED2-F86F-00313CFFA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3FFC28-9769-2AFB-015A-7E18B3D07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E1DEC6-BAB5-E48F-6A15-0A8FC3D70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591732-04A0-1B17-16FD-F4BDB42EF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D6F9BD-F75D-1015-903A-BC9928925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4863-C0FD-544A-ADEC-D17E17B41595}" type="datetimeFigureOut">
              <a:rPr kumimoji="1" lang="zh-CN" altLang="en-US" smtClean="0"/>
              <a:t>2024/8/25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6B751F-DB6D-8CC4-AA73-86D79B1F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E6B8FD-2ED2-21D6-3E09-7FD2A3DD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42DC-5F90-2944-92F2-6D5CF95F4C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5828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993171-01DC-DA8B-1CA2-1DAA7687B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D02043-870F-F324-6877-88370B639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4863-C0FD-544A-ADEC-D17E17B41595}" type="datetimeFigureOut">
              <a:rPr kumimoji="1" lang="zh-CN" altLang="en-US" smtClean="0"/>
              <a:t>2024/8/25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920F33E-3BC2-1E8F-7388-131E07BA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FBF2B1-E93D-59B5-8ED2-8349C991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42DC-5F90-2944-92F2-6D5CF95F4C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093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4C8B7A-1E8B-9F7B-DBF8-A2AF31E0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4863-C0FD-544A-ADEC-D17E17B41595}" type="datetimeFigureOut">
              <a:rPr kumimoji="1" lang="zh-CN" altLang="en-US" smtClean="0"/>
              <a:t>2024/8/25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35DA58-4273-57C8-1037-7D1AA3EB0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B3AB3F-426D-DDB7-F34D-8DAD17926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42DC-5F90-2944-92F2-6D5CF95F4C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3856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07491-069B-0B86-D32D-C4203F28E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B5736-E778-3DB4-22C2-2FA69E85C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814FBCD-7391-DD8D-B74C-0CE8C8F9B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A8B43B-B06A-4518-DA01-FAB2D148F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4863-C0FD-544A-ADEC-D17E17B41595}" type="datetimeFigureOut">
              <a:rPr kumimoji="1" lang="zh-CN" altLang="en-US" smtClean="0"/>
              <a:t>2024/8/25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B69AF0-B0BC-25E7-A58E-E2853DA0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322B10-DE6F-29E8-C23F-952555F1A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42DC-5F90-2944-92F2-6D5CF95F4C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621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C9657-0BDC-413D-51C1-534778E98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6CD7F6-B159-8382-7258-22DA5E2DF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F12A9F-1C83-E5BA-1A49-CCE825C72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5104FE-6BD0-A182-6BD0-5D100FC1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64863-C0FD-544A-ADEC-D17E17B41595}" type="datetimeFigureOut">
              <a:rPr kumimoji="1" lang="zh-CN" altLang="en-US" smtClean="0"/>
              <a:t>2024/8/25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B162C5-94C6-44DC-30EF-B937E78EE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A03108-918B-95E0-CC68-B76D3697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42DC-5F90-2944-92F2-6D5CF95F4C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6475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5F020C-82ED-617A-9680-EB0F374D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B42D63-F29B-FCBC-FEF3-A6D15AF4E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E0FF10-B0EF-54D0-F692-8EE198D06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964863-C0FD-544A-ADEC-D17E17B41595}" type="datetimeFigureOut">
              <a:rPr kumimoji="1" lang="zh-CN" altLang="en-US" smtClean="0"/>
              <a:t>2024/8/25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711E54-62F1-2B91-EAC8-96858AF3F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FC74E4-0B8B-D090-2227-DA36FC2DE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BA42DC-5F90-2944-92F2-6D5CF95F4C3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832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形 15">
            <a:extLst>
              <a:ext uri="{FF2B5EF4-FFF2-40B4-BE49-F238E27FC236}">
                <a16:creationId xmlns:a16="http://schemas.microsoft.com/office/drawing/2014/main" id="{8741C0A3-FED1-4D13-0878-F042B98FA8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431" y="0"/>
            <a:ext cx="2625150" cy="4658215"/>
          </a:xfrm>
          <a:prstGeom prst="rect">
            <a:avLst/>
          </a:prstGeom>
        </p:spPr>
      </p:pic>
      <p:pic>
        <p:nvPicPr>
          <p:cNvPr id="20" name="图形 19">
            <a:extLst>
              <a:ext uri="{FF2B5EF4-FFF2-40B4-BE49-F238E27FC236}">
                <a16:creationId xmlns:a16="http://schemas.microsoft.com/office/drawing/2014/main" id="{32313E6C-7439-9493-39EF-10E8BD52C7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83428" y="0"/>
            <a:ext cx="3540827" cy="464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C54C6CCF-9966-544B-8B47-F1171508771B}"/>
              </a:ext>
            </a:extLst>
          </p:cNvPr>
          <p:cNvGrpSpPr/>
          <p:nvPr/>
        </p:nvGrpSpPr>
        <p:grpSpPr>
          <a:xfrm>
            <a:off x="741363" y="618681"/>
            <a:ext cx="3893699" cy="4625981"/>
            <a:chOff x="741363" y="618681"/>
            <a:chExt cx="3896584" cy="5819219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3AFD2FA8-4533-F220-85BA-50D43745FD26}"/>
                </a:ext>
              </a:extLst>
            </p:cNvPr>
            <p:cNvSpPr/>
            <p:nvPr/>
          </p:nvSpPr>
          <p:spPr>
            <a:xfrm>
              <a:off x="1293728" y="618681"/>
              <a:ext cx="1123651" cy="44477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/>
                <a:t>Input Embedding</a:t>
              </a:r>
              <a:endParaRPr kumimoji="1" lang="zh-CN" altLang="en-US" sz="1200" dirty="0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78854C7-5AFA-3DB5-EC0E-650655949A11}"/>
                </a:ext>
              </a:extLst>
            </p:cNvPr>
            <p:cNvSpPr/>
            <p:nvPr/>
          </p:nvSpPr>
          <p:spPr>
            <a:xfrm>
              <a:off x="1293729" y="1820922"/>
              <a:ext cx="1123651" cy="57615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/>
                <a:t>Multi-head Attention</a:t>
              </a:r>
              <a:endParaRPr kumimoji="1" lang="zh-CN" altLang="en-US" sz="1200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6648440-DF7C-059D-E720-61ABA18735D0}"/>
                </a:ext>
              </a:extLst>
            </p:cNvPr>
            <p:cNvSpPr/>
            <p:nvPr/>
          </p:nvSpPr>
          <p:spPr>
            <a:xfrm>
              <a:off x="1293729" y="2661750"/>
              <a:ext cx="1123651" cy="26467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/>
                <a:t>Add &amp; Norm</a:t>
              </a:r>
              <a:endParaRPr kumimoji="1" lang="zh-CN" altLang="en-US" sz="1200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BA2FCDB-A8F5-3D0F-F0FE-4B66D3679DFF}"/>
                </a:ext>
              </a:extLst>
            </p:cNvPr>
            <p:cNvSpPr/>
            <p:nvPr/>
          </p:nvSpPr>
          <p:spPr>
            <a:xfrm>
              <a:off x="1293729" y="3223091"/>
              <a:ext cx="1123651" cy="26037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/>
                <a:t>Feed Forward</a:t>
              </a:r>
              <a:endParaRPr kumimoji="1" lang="zh-CN" altLang="en-US" sz="1200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71D191B-D45E-B9F2-F3D1-F0D8F145387B}"/>
                </a:ext>
              </a:extLst>
            </p:cNvPr>
            <p:cNvSpPr/>
            <p:nvPr/>
          </p:nvSpPr>
          <p:spPr>
            <a:xfrm>
              <a:off x="1293728" y="3654976"/>
              <a:ext cx="1123651" cy="26037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/>
                <a:t>Add &amp; Norm</a:t>
              </a:r>
              <a:endParaRPr kumimoji="1" lang="zh-CN" altLang="en-US" sz="120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BE583E7-71B1-42D1-65A1-EBB2E425D160}"/>
                </a:ext>
              </a:extLst>
            </p:cNvPr>
            <p:cNvSpPr/>
            <p:nvPr/>
          </p:nvSpPr>
          <p:spPr>
            <a:xfrm>
              <a:off x="1787235" y="1277967"/>
              <a:ext cx="136635" cy="14714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E4B7947E-B558-E7C0-93AE-DBD1E89ABC2A}"/>
                </a:ext>
              </a:extLst>
            </p:cNvPr>
            <p:cNvCxnSpPr>
              <a:cxnSpLocks/>
              <a:stCxn id="2" idx="2"/>
              <a:endCxn id="7" idx="0"/>
            </p:cNvCxnSpPr>
            <p:nvPr/>
          </p:nvCxnSpPr>
          <p:spPr>
            <a:xfrm flipH="1">
              <a:off x="1855553" y="1063460"/>
              <a:ext cx="1" cy="214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1FC6029B-FF4B-6074-5CC4-3E7DA982025D}"/>
                </a:ext>
              </a:extLst>
            </p:cNvPr>
            <p:cNvCxnSpPr>
              <a:cxnSpLocks/>
              <a:stCxn id="7" idx="4"/>
              <a:endCxn id="3" idx="0"/>
            </p:cNvCxnSpPr>
            <p:nvPr/>
          </p:nvCxnSpPr>
          <p:spPr>
            <a:xfrm>
              <a:off x="1855553" y="1425112"/>
              <a:ext cx="2" cy="395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C8C80C3E-1EFD-5C8A-38F9-41EE3BE65995}"/>
                </a:ext>
              </a:extLst>
            </p:cNvPr>
            <p:cNvGrpSpPr/>
            <p:nvPr/>
          </p:nvGrpSpPr>
          <p:grpSpPr>
            <a:xfrm>
              <a:off x="741363" y="1207504"/>
              <a:ext cx="257960" cy="279479"/>
              <a:chOff x="967450" y="1393575"/>
              <a:chExt cx="257960" cy="279479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F21F9300-2D8E-8870-73AA-6503110DFDE5}"/>
                  </a:ext>
                </a:extLst>
              </p:cNvPr>
              <p:cNvSpPr/>
              <p:nvPr/>
            </p:nvSpPr>
            <p:spPr>
              <a:xfrm>
                <a:off x="967450" y="1393575"/>
                <a:ext cx="257960" cy="279479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17" name="直线连接符 16">
                <a:extLst>
                  <a:ext uri="{FF2B5EF4-FFF2-40B4-BE49-F238E27FC236}">
                    <a16:creationId xmlns:a16="http://schemas.microsoft.com/office/drawing/2014/main" id="{45D8F781-E37D-928C-8BF8-421B1ACE5834}"/>
                  </a:ext>
                </a:extLst>
              </p:cNvPr>
              <p:cNvCxnSpPr>
                <a:stCxn id="15" idx="7"/>
                <a:endCxn id="15" idx="3"/>
              </p:cNvCxnSpPr>
              <p:nvPr/>
            </p:nvCxnSpPr>
            <p:spPr>
              <a:xfrm flipH="1">
                <a:off x="1005227" y="1434504"/>
                <a:ext cx="182406" cy="1976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线连接符 17">
                <a:extLst>
                  <a:ext uri="{FF2B5EF4-FFF2-40B4-BE49-F238E27FC236}">
                    <a16:creationId xmlns:a16="http://schemas.microsoft.com/office/drawing/2014/main" id="{D1329648-7018-9614-9E97-F48A53C255EC}"/>
                  </a:ext>
                </a:extLst>
              </p:cNvPr>
              <p:cNvCxnSpPr>
                <a:cxnSpLocks/>
                <a:stCxn id="15" idx="1"/>
                <a:endCxn id="15" idx="5"/>
              </p:cNvCxnSpPr>
              <p:nvPr/>
            </p:nvCxnSpPr>
            <p:spPr>
              <a:xfrm>
                <a:off x="1005227" y="1434504"/>
                <a:ext cx="182406" cy="1976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6445DBF2-CAE4-37B3-0E84-6E80CE7F211C}"/>
                </a:ext>
              </a:extLst>
            </p:cNvPr>
            <p:cNvCxnSpPr>
              <a:cxnSpLocks/>
              <a:stCxn id="15" idx="6"/>
              <a:endCxn id="7" idx="2"/>
            </p:cNvCxnSpPr>
            <p:nvPr/>
          </p:nvCxnSpPr>
          <p:spPr>
            <a:xfrm>
              <a:off x="999323" y="1347244"/>
              <a:ext cx="787912" cy="4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肘形连接符 25">
              <a:extLst>
                <a:ext uri="{FF2B5EF4-FFF2-40B4-BE49-F238E27FC236}">
                  <a16:creationId xmlns:a16="http://schemas.microsoft.com/office/drawing/2014/main" id="{8DB310D5-5B3A-B483-CA94-6B7377972669}"/>
                </a:ext>
              </a:extLst>
            </p:cNvPr>
            <p:cNvCxnSpPr>
              <a:cxnSpLocks/>
            </p:cNvCxnSpPr>
            <p:nvPr/>
          </p:nvCxnSpPr>
          <p:spPr>
            <a:xfrm>
              <a:off x="1506321" y="1514211"/>
              <a:ext cx="669320" cy="306711"/>
            </a:xfrm>
            <a:prstGeom prst="bentConnector3">
              <a:avLst>
                <a:gd name="adj1" fmla="val 10025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箭头连接符 26">
              <a:extLst>
                <a:ext uri="{FF2B5EF4-FFF2-40B4-BE49-F238E27FC236}">
                  <a16:creationId xmlns:a16="http://schemas.microsoft.com/office/drawing/2014/main" id="{865A77EF-ADEE-D771-3CC1-9BC32B56F1A4}"/>
                </a:ext>
              </a:extLst>
            </p:cNvPr>
            <p:cNvCxnSpPr>
              <a:cxnSpLocks/>
            </p:cNvCxnSpPr>
            <p:nvPr/>
          </p:nvCxnSpPr>
          <p:spPr>
            <a:xfrm>
              <a:off x="1506321" y="1514211"/>
              <a:ext cx="0" cy="306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肘形连接符 31">
              <a:extLst>
                <a:ext uri="{FF2B5EF4-FFF2-40B4-BE49-F238E27FC236}">
                  <a16:creationId xmlns:a16="http://schemas.microsoft.com/office/drawing/2014/main" id="{B6AA3B23-4CBC-55A8-70EB-8854FD2BDB1D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 rot="5400000">
              <a:off x="880964" y="1819492"/>
              <a:ext cx="1387359" cy="561827"/>
            </a:xfrm>
            <a:prstGeom prst="bentConnector4">
              <a:avLst>
                <a:gd name="adj1" fmla="val 7352"/>
                <a:gd name="adj2" fmla="val 14068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线箭头连接符 37">
              <a:extLst>
                <a:ext uri="{FF2B5EF4-FFF2-40B4-BE49-F238E27FC236}">
                  <a16:creationId xmlns:a16="http://schemas.microsoft.com/office/drawing/2014/main" id="{69D8A173-47AC-9FBF-2091-0DAE53109AA2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>
              <a:off x="1855555" y="2397079"/>
              <a:ext cx="0" cy="2646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625E9D07-790B-FF18-EE35-F8A562D8ABA1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1855555" y="2926420"/>
              <a:ext cx="0" cy="2966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CE3F5939-9042-8E54-B282-0F159A8793EE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 flipH="1">
              <a:off x="1855554" y="3483467"/>
              <a:ext cx="1" cy="1715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肘形连接符 46">
              <a:extLst>
                <a:ext uri="{FF2B5EF4-FFF2-40B4-BE49-F238E27FC236}">
                  <a16:creationId xmlns:a16="http://schemas.microsoft.com/office/drawing/2014/main" id="{17BA4C04-F9E9-1C5D-AFA5-3C7DA9A1975A}"/>
                </a:ext>
              </a:extLst>
            </p:cNvPr>
            <p:cNvCxnSpPr>
              <a:cxnSpLocks/>
              <a:stCxn id="4" idx="2"/>
              <a:endCxn id="6" idx="1"/>
            </p:cNvCxnSpPr>
            <p:nvPr/>
          </p:nvCxnSpPr>
          <p:spPr>
            <a:xfrm rot="5400000">
              <a:off x="1145270" y="3074879"/>
              <a:ext cx="858744" cy="561827"/>
            </a:xfrm>
            <a:prstGeom prst="bentConnector4">
              <a:avLst>
                <a:gd name="adj1" fmla="val 15494"/>
                <a:gd name="adj2" fmla="val 14068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BD5B501D-C9A2-96BE-DA37-60D1E04B9ECE}"/>
                </a:ext>
              </a:extLst>
            </p:cNvPr>
            <p:cNvSpPr/>
            <p:nvPr/>
          </p:nvSpPr>
          <p:spPr>
            <a:xfrm>
              <a:off x="2931680" y="618681"/>
              <a:ext cx="1123651" cy="44477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/>
                <a:t>Input Embedding</a:t>
              </a:r>
              <a:endParaRPr kumimoji="1" lang="zh-CN" altLang="en-US" sz="1200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1F91469C-0948-E067-6C7A-FE0EB1BA61DA}"/>
                </a:ext>
              </a:extLst>
            </p:cNvPr>
            <p:cNvSpPr/>
            <p:nvPr/>
          </p:nvSpPr>
          <p:spPr>
            <a:xfrm>
              <a:off x="2931681" y="1820922"/>
              <a:ext cx="1123651" cy="57615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/>
                <a:t>Masked</a:t>
              </a:r>
            </a:p>
            <a:p>
              <a:pPr algn="ctr"/>
              <a:r>
                <a:rPr kumimoji="1" lang="en-US" altLang="zh-CN" sz="1200" dirty="0"/>
                <a:t>Multi-head Attention</a:t>
              </a:r>
              <a:endParaRPr kumimoji="1" lang="zh-CN" altLang="en-US" sz="1200" dirty="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3189B91-88B5-E765-E391-F3BDF31C47B6}"/>
                </a:ext>
              </a:extLst>
            </p:cNvPr>
            <p:cNvSpPr/>
            <p:nvPr/>
          </p:nvSpPr>
          <p:spPr>
            <a:xfrm>
              <a:off x="2931681" y="2661748"/>
              <a:ext cx="1123651" cy="2646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/>
                <a:t>Add &amp; Norm</a:t>
              </a:r>
              <a:endParaRPr kumimoji="1" lang="zh-CN" altLang="en-US" sz="1200" dirty="0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9CD20E41-B88C-5D02-548C-EFFF84B2031E}"/>
                </a:ext>
              </a:extLst>
            </p:cNvPr>
            <p:cNvSpPr/>
            <p:nvPr/>
          </p:nvSpPr>
          <p:spPr>
            <a:xfrm>
              <a:off x="3425187" y="1277967"/>
              <a:ext cx="136635" cy="147145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C5B52268-6644-C90D-2F86-8490C312C0F8}"/>
                </a:ext>
              </a:extLst>
            </p:cNvPr>
            <p:cNvCxnSpPr>
              <a:cxnSpLocks/>
              <a:stCxn id="61" idx="2"/>
              <a:endCxn id="66" idx="0"/>
            </p:cNvCxnSpPr>
            <p:nvPr/>
          </p:nvCxnSpPr>
          <p:spPr>
            <a:xfrm flipH="1">
              <a:off x="3493505" y="1063460"/>
              <a:ext cx="1" cy="2145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箭头连接符 67">
              <a:extLst>
                <a:ext uri="{FF2B5EF4-FFF2-40B4-BE49-F238E27FC236}">
                  <a16:creationId xmlns:a16="http://schemas.microsoft.com/office/drawing/2014/main" id="{39F6CA06-EF0A-F7AC-1C84-55B540DF0C20}"/>
                </a:ext>
              </a:extLst>
            </p:cNvPr>
            <p:cNvCxnSpPr>
              <a:cxnSpLocks/>
              <a:stCxn id="66" idx="4"/>
              <a:endCxn id="62" idx="0"/>
            </p:cNvCxnSpPr>
            <p:nvPr/>
          </p:nvCxnSpPr>
          <p:spPr>
            <a:xfrm>
              <a:off x="3493505" y="1425112"/>
              <a:ext cx="2" cy="395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7FD30273-2CBB-C5A3-CF6C-B11FDD9AFCF6}"/>
                </a:ext>
              </a:extLst>
            </p:cNvPr>
            <p:cNvGrpSpPr/>
            <p:nvPr/>
          </p:nvGrpSpPr>
          <p:grpSpPr>
            <a:xfrm>
              <a:off x="4379987" y="1219933"/>
              <a:ext cx="257960" cy="279479"/>
              <a:chOff x="967450" y="1393575"/>
              <a:chExt cx="257960" cy="279479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C874E2A6-955F-EDC8-9840-FFFFA0D767B3}"/>
                  </a:ext>
                </a:extLst>
              </p:cNvPr>
              <p:cNvSpPr/>
              <p:nvPr/>
            </p:nvSpPr>
            <p:spPr>
              <a:xfrm>
                <a:off x="967450" y="1393575"/>
                <a:ext cx="257960" cy="279479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71" name="直线连接符 70">
                <a:extLst>
                  <a:ext uri="{FF2B5EF4-FFF2-40B4-BE49-F238E27FC236}">
                    <a16:creationId xmlns:a16="http://schemas.microsoft.com/office/drawing/2014/main" id="{6B69D081-10F5-E621-2B04-770CCB6BFCDC}"/>
                  </a:ext>
                </a:extLst>
              </p:cNvPr>
              <p:cNvCxnSpPr>
                <a:stCxn id="70" idx="7"/>
                <a:endCxn id="70" idx="3"/>
              </p:cNvCxnSpPr>
              <p:nvPr/>
            </p:nvCxnSpPr>
            <p:spPr>
              <a:xfrm flipH="1">
                <a:off x="1005227" y="1434504"/>
                <a:ext cx="182406" cy="1976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线连接符 71">
                <a:extLst>
                  <a:ext uri="{FF2B5EF4-FFF2-40B4-BE49-F238E27FC236}">
                    <a16:creationId xmlns:a16="http://schemas.microsoft.com/office/drawing/2014/main" id="{5612C308-6575-60D4-E20C-F2E78E613D09}"/>
                  </a:ext>
                </a:extLst>
              </p:cNvPr>
              <p:cNvCxnSpPr>
                <a:cxnSpLocks/>
                <a:stCxn id="70" idx="1"/>
                <a:endCxn id="70" idx="5"/>
              </p:cNvCxnSpPr>
              <p:nvPr/>
            </p:nvCxnSpPr>
            <p:spPr>
              <a:xfrm>
                <a:off x="1005227" y="1434504"/>
                <a:ext cx="182406" cy="19762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3" name="直线连接符 72">
              <a:extLst>
                <a:ext uri="{FF2B5EF4-FFF2-40B4-BE49-F238E27FC236}">
                  <a16:creationId xmlns:a16="http://schemas.microsoft.com/office/drawing/2014/main" id="{C65AF834-30AE-2845-D4F8-61E20F523DC7}"/>
                </a:ext>
              </a:extLst>
            </p:cNvPr>
            <p:cNvCxnSpPr>
              <a:cxnSpLocks/>
              <a:stCxn id="70" idx="2"/>
              <a:endCxn id="66" idx="6"/>
            </p:cNvCxnSpPr>
            <p:nvPr/>
          </p:nvCxnSpPr>
          <p:spPr>
            <a:xfrm flipH="1" flipV="1">
              <a:off x="3561822" y="1351540"/>
              <a:ext cx="818165" cy="813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肘形连接符 73">
              <a:extLst>
                <a:ext uri="{FF2B5EF4-FFF2-40B4-BE49-F238E27FC236}">
                  <a16:creationId xmlns:a16="http://schemas.microsoft.com/office/drawing/2014/main" id="{89969758-7162-2261-0C4B-4120CD7CF911}"/>
                </a:ext>
              </a:extLst>
            </p:cNvPr>
            <p:cNvCxnSpPr>
              <a:cxnSpLocks/>
            </p:cNvCxnSpPr>
            <p:nvPr/>
          </p:nvCxnSpPr>
          <p:spPr>
            <a:xfrm>
              <a:off x="3144273" y="1514211"/>
              <a:ext cx="669320" cy="306711"/>
            </a:xfrm>
            <a:prstGeom prst="bentConnector3">
              <a:avLst>
                <a:gd name="adj1" fmla="val 10025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线箭头连接符 74">
              <a:extLst>
                <a:ext uri="{FF2B5EF4-FFF2-40B4-BE49-F238E27FC236}">
                  <a16:creationId xmlns:a16="http://schemas.microsoft.com/office/drawing/2014/main" id="{71800EE8-E755-562D-3BC2-61C37D215FBB}"/>
                </a:ext>
              </a:extLst>
            </p:cNvPr>
            <p:cNvCxnSpPr>
              <a:cxnSpLocks/>
            </p:cNvCxnSpPr>
            <p:nvPr/>
          </p:nvCxnSpPr>
          <p:spPr>
            <a:xfrm>
              <a:off x="3144273" y="1514211"/>
              <a:ext cx="0" cy="3067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肘形连接符 75">
              <a:extLst>
                <a:ext uri="{FF2B5EF4-FFF2-40B4-BE49-F238E27FC236}">
                  <a16:creationId xmlns:a16="http://schemas.microsoft.com/office/drawing/2014/main" id="{3A9EA44E-1018-A839-BACA-802FFC19B937}"/>
                </a:ext>
              </a:extLst>
            </p:cNvPr>
            <p:cNvCxnSpPr>
              <a:cxnSpLocks/>
              <a:endCxn id="63" idx="3"/>
            </p:cNvCxnSpPr>
            <p:nvPr/>
          </p:nvCxnSpPr>
          <p:spPr>
            <a:xfrm rot="16200000" flipH="1">
              <a:off x="3080739" y="1819491"/>
              <a:ext cx="1387360" cy="561826"/>
            </a:xfrm>
            <a:prstGeom prst="bentConnector4">
              <a:avLst>
                <a:gd name="adj1" fmla="val 7352"/>
                <a:gd name="adj2" fmla="val 14068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箭头连接符 76">
              <a:extLst>
                <a:ext uri="{FF2B5EF4-FFF2-40B4-BE49-F238E27FC236}">
                  <a16:creationId xmlns:a16="http://schemas.microsoft.com/office/drawing/2014/main" id="{4A52B737-1850-5B43-8B09-60B982941785}"/>
                </a:ext>
              </a:extLst>
            </p:cNvPr>
            <p:cNvCxnSpPr>
              <a:cxnSpLocks/>
              <a:stCxn id="62" idx="2"/>
              <a:endCxn id="63" idx="0"/>
            </p:cNvCxnSpPr>
            <p:nvPr/>
          </p:nvCxnSpPr>
          <p:spPr>
            <a:xfrm>
              <a:off x="3493507" y="2397079"/>
              <a:ext cx="0" cy="2646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22FDF421-5437-D1C0-B7B6-32D1762414DB}"/>
                </a:ext>
              </a:extLst>
            </p:cNvPr>
            <p:cNvSpPr/>
            <p:nvPr/>
          </p:nvSpPr>
          <p:spPr>
            <a:xfrm>
              <a:off x="2931673" y="3292375"/>
              <a:ext cx="1123651" cy="57615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/>
                <a:t>Multi-head Attention</a:t>
              </a:r>
              <a:endParaRPr kumimoji="1" lang="zh-CN" altLang="en-US" sz="1200" dirty="0"/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66BC6BF-654E-072C-476A-900BD5F21F25}"/>
                </a:ext>
              </a:extLst>
            </p:cNvPr>
            <p:cNvSpPr/>
            <p:nvPr/>
          </p:nvSpPr>
          <p:spPr>
            <a:xfrm>
              <a:off x="2931673" y="4067535"/>
              <a:ext cx="1123651" cy="2957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/>
                <a:t>Add &amp; Norm</a:t>
              </a:r>
              <a:endParaRPr kumimoji="1" lang="zh-CN" altLang="en-US" sz="1200" dirty="0"/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333F21F1-9D07-29E9-926D-73AA344E2E9F}"/>
                </a:ext>
              </a:extLst>
            </p:cNvPr>
            <p:cNvSpPr/>
            <p:nvPr/>
          </p:nvSpPr>
          <p:spPr>
            <a:xfrm>
              <a:off x="2931673" y="4679884"/>
              <a:ext cx="1123651" cy="2957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/>
                <a:t>Feed Forward</a:t>
              </a:r>
              <a:endParaRPr kumimoji="1" lang="zh-CN" altLang="en-US" sz="1200" dirty="0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0BBAD999-F332-96DD-A14E-ADCCAEA6420B}"/>
                </a:ext>
              </a:extLst>
            </p:cNvPr>
            <p:cNvSpPr/>
            <p:nvPr/>
          </p:nvSpPr>
          <p:spPr>
            <a:xfrm>
              <a:off x="2931673" y="5147012"/>
              <a:ext cx="1123651" cy="2957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/>
                <a:t>Add &amp; Norm</a:t>
              </a:r>
              <a:endParaRPr kumimoji="1" lang="zh-CN" altLang="en-US" sz="1200" dirty="0"/>
            </a:p>
          </p:txBody>
        </p:sp>
        <p:cxnSp>
          <p:nvCxnSpPr>
            <p:cNvPr id="89" name="肘形连接符 88">
              <a:extLst>
                <a:ext uri="{FF2B5EF4-FFF2-40B4-BE49-F238E27FC236}">
                  <a16:creationId xmlns:a16="http://schemas.microsoft.com/office/drawing/2014/main" id="{F0AE1122-1C28-16DE-39F4-E25D618E794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30607" y="3109396"/>
              <a:ext cx="365952" cy="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线箭头连接符 89">
              <a:extLst>
                <a:ext uri="{FF2B5EF4-FFF2-40B4-BE49-F238E27FC236}">
                  <a16:creationId xmlns:a16="http://schemas.microsoft.com/office/drawing/2014/main" id="{5CAC1379-9385-D4B2-F93B-6870719C71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44265" y="3034622"/>
              <a:ext cx="8" cy="257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肘形连接符 90">
              <a:extLst>
                <a:ext uri="{FF2B5EF4-FFF2-40B4-BE49-F238E27FC236}">
                  <a16:creationId xmlns:a16="http://schemas.microsoft.com/office/drawing/2014/main" id="{587533B6-920A-1F51-9E49-9CF2772464D1}"/>
                </a:ext>
              </a:extLst>
            </p:cNvPr>
            <p:cNvCxnSpPr>
              <a:cxnSpLocks/>
              <a:stCxn id="6" idx="3"/>
              <a:endCxn id="85" idx="0"/>
            </p:cNvCxnSpPr>
            <p:nvPr/>
          </p:nvCxnSpPr>
          <p:spPr>
            <a:xfrm flipV="1">
              <a:off x="2417379" y="3292375"/>
              <a:ext cx="1076120" cy="492789"/>
            </a:xfrm>
            <a:prstGeom prst="bentConnector4">
              <a:avLst>
                <a:gd name="adj1" fmla="val 23896"/>
                <a:gd name="adj2" fmla="val 14638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线箭头连接符 91">
              <a:extLst>
                <a:ext uri="{FF2B5EF4-FFF2-40B4-BE49-F238E27FC236}">
                  <a16:creationId xmlns:a16="http://schemas.microsoft.com/office/drawing/2014/main" id="{FEB95213-027A-DE49-4764-07BAF6D7F7EB}"/>
                </a:ext>
              </a:extLst>
            </p:cNvPr>
            <p:cNvCxnSpPr>
              <a:cxnSpLocks/>
              <a:stCxn id="85" idx="2"/>
              <a:endCxn id="86" idx="0"/>
            </p:cNvCxnSpPr>
            <p:nvPr/>
          </p:nvCxnSpPr>
          <p:spPr>
            <a:xfrm>
              <a:off x="3493499" y="3868532"/>
              <a:ext cx="0" cy="1990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线箭头连接符 92">
              <a:extLst>
                <a:ext uri="{FF2B5EF4-FFF2-40B4-BE49-F238E27FC236}">
                  <a16:creationId xmlns:a16="http://schemas.microsoft.com/office/drawing/2014/main" id="{37D4131E-2D3E-0581-779C-7DCC1A208235}"/>
                </a:ext>
              </a:extLst>
            </p:cNvPr>
            <p:cNvCxnSpPr>
              <a:cxnSpLocks/>
              <a:stCxn id="86" idx="2"/>
              <a:endCxn id="87" idx="0"/>
            </p:cNvCxnSpPr>
            <p:nvPr/>
          </p:nvCxnSpPr>
          <p:spPr>
            <a:xfrm>
              <a:off x="3493499" y="4363259"/>
              <a:ext cx="0" cy="3166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线箭头连接符 93">
              <a:extLst>
                <a:ext uri="{FF2B5EF4-FFF2-40B4-BE49-F238E27FC236}">
                  <a16:creationId xmlns:a16="http://schemas.microsoft.com/office/drawing/2014/main" id="{59FCA704-265C-5E83-84A2-423114AC71AE}"/>
                </a:ext>
              </a:extLst>
            </p:cNvPr>
            <p:cNvCxnSpPr>
              <a:cxnSpLocks/>
              <a:stCxn id="87" idx="2"/>
              <a:endCxn id="88" idx="0"/>
            </p:cNvCxnSpPr>
            <p:nvPr/>
          </p:nvCxnSpPr>
          <p:spPr>
            <a:xfrm>
              <a:off x="3493499" y="4975608"/>
              <a:ext cx="0" cy="1714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肘形连接符 94">
              <a:extLst>
                <a:ext uri="{FF2B5EF4-FFF2-40B4-BE49-F238E27FC236}">
                  <a16:creationId xmlns:a16="http://schemas.microsoft.com/office/drawing/2014/main" id="{EA1902A4-E016-7B1B-0922-315EBB98A42F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 rot="5400000">
              <a:off x="2737893" y="4539268"/>
              <a:ext cx="949386" cy="561826"/>
            </a:xfrm>
            <a:prstGeom prst="bentConnector4">
              <a:avLst>
                <a:gd name="adj1" fmla="val 15643"/>
                <a:gd name="adj2" fmla="val 14068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肘形连接符 102">
              <a:extLst>
                <a:ext uri="{FF2B5EF4-FFF2-40B4-BE49-F238E27FC236}">
                  <a16:creationId xmlns:a16="http://schemas.microsoft.com/office/drawing/2014/main" id="{81A1AF39-FE7D-D7C6-890A-0B084DC2424A}"/>
                </a:ext>
              </a:extLst>
            </p:cNvPr>
            <p:cNvCxnSpPr>
              <a:cxnSpLocks/>
              <a:endCxn id="86" idx="3"/>
            </p:cNvCxnSpPr>
            <p:nvPr/>
          </p:nvCxnSpPr>
          <p:spPr>
            <a:xfrm rot="16200000" flipH="1">
              <a:off x="3311231" y="3471304"/>
              <a:ext cx="1246442" cy="241743"/>
            </a:xfrm>
            <a:prstGeom prst="bentConnector4">
              <a:avLst>
                <a:gd name="adj1" fmla="val 11183"/>
                <a:gd name="adj2" fmla="val 19456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EF2D6E4D-7421-86AF-A744-49087FF9AD0D}"/>
                </a:ext>
              </a:extLst>
            </p:cNvPr>
            <p:cNvSpPr/>
            <p:nvPr/>
          </p:nvSpPr>
          <p:spPr>
            <a:xfrm>
              <a:off x="2931673" y="5644594"/>
              <a:ext cx="1123651" cy="2957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/>
                <a:t>Linear</a:t>
              </a:r>
              <a:endParaRPr kumimoji="1" lang="zh-CN" altLang="en-US" sz="1200" dirty="0"/>
            </a:p>
          </p:txBody>
        </p:sp>
        <p:cxnSp>
          <p:nvCxnSpPr>
            <p:cNvPr id="143" name="直线箭头连接符 142">
              <a:extLst>
                <a:ext uri="{FF2B5EF4-FFF2-40B4-BE49-F238E27FC236}">
                  <a16:creationId xmlns:a16="http://schemas.microsoft.com/office/drawing/2014/main" id="{059F59A5-FF84-1A3E-7232-A350A71BD69C}"/>
                </a:ext>
              </a:extLst>
            </p:cNvPr>
            <p:cNvCxnSpPr>
              <a:cxnSpLocks/>
              <a:stCxn id="88" idx="2"/>
              <a:endCxn id="142" idx="0"/>
            </p:cNvCxnSpPr>
            <p:nvPr/>
          </p:nvCxnSpPr>
          <p:spPr>
            <a:xfrm>
              <a:off x="3493499" y="5442736"/>
              <a:ext cx="0" cy="201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F81DF06B-B355-0526-308C-B50E59A60B3F}"/>
                </a:ext>
              </a:extLst>
            </p:cNvPr>
            <p:cNvSpPr/>
            <p:nvPr/>
          </p:nvSpPr>
          <p:spPr>
            <a:xfrm>
              <a:off x="2931673" y="6142176"/>
              <a:ext cx="1123651" cy="2957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200" dirty="0" err="1"/>
                <a:t>Softmax</a:t>
              </a:r>
              <a:endParaRPr kumimoji="1" lang="zh-CN" altLang="en-US" sz="1200" dirty="0"/>
            </a:p>
          </p:txBody>
        </p:sp>
        <p:cxnSp>
          <p:nvCxnSpPr>
            <p:cNvPr id="177" name="直线箭头连接符 176">
              <a:extLst>
                <a:ext uri="{FF2B5EF4-FFF2-40B4-BE49-F238E27FC236}">
                  <a16:creationId xmlns:a16="http://schemas.microsoft.com/office/drawing/2014/main" id="{E496916C-8DB6-10FF-CC40-8D27E951AE91}"/>
                </a:ext>
              </a:extLst>
            </p:cNvPr>
            <p:cNvCxnSpPr>
              <a:cxnSpLocks/>
              <a:stCxn id="142" idx="2"/>
              <a:endCxn id="176" idx="0"/>
            </p:cNvCxnSpPr>
            <p:nvPr/>
          </p:nvCxnSpPr>
          <p:spPr>
            <a:xfrm>
              <a:off x="3493499" y="5940318"/>
              <a:ext cx="0" cy="201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25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14247</TotalTime>
  <Words>32</Words>
  <Application>Microsoft Macintosh PowerPoint</Application>
  <PresentationFormat>宽屏</PresentationFormat>
  <Paragraphs>15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MQ Jia</dc:creator>
  <cp:lastModifiedBy>MQ Jia</cp:lastModifiedBy>
  <cp:revision>1</cp:revision>
  <dcterms:created xsi:type="dcterms:W3CDTF">2024-08-25T03:56:19Z</dcterms:created>
  <dcterms:modified xsi:type="dcterms:W3CDTF">2024-09-04T01:23:55Z</dcterms:modified>
</cp:coreProperties>
</file>