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74" r:id="rId2"/>
    <p:sldId id="475" r:id="rId3"/>
    <p:sldId id="496" r:id="rId4"/>
    <p:sldId id="476" r:id="rId5"/>
    <p:sldId id="480" r:id="rId6"/>
    <p:sldId id="481" r:id="rId7"/>
    <p:sldId id="482" r:id="rId8"/>
    <p:sldId id="483" r:id="rId9"/>
    <p:sldId id="492" r:id="rId10"/>
    <p:sldId id="438" r:id="rId11"/>
    <p:sldId id="495" r:id="rId12"/>
    <p:sldId id="494" r:id="rId13"/>
    <p:sldId id="49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1" autoAdjust="0"/>
    <p:restoredTop sz="90929"/>
  </p:normalViewPr>
  <p:slideViewPr>
    <p:cSldViewPr>
      <p:cViewPr varScale="1">
        <p:scale>
          <a:sx n="109" d="100"/>
          <a:sy n="109" d="100"/>
        </p:scale>
        <p:origin x="101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2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3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4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5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6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7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8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13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0650"/>
            <a:ext cx="8964613" cy="559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UCSC Genome Browser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Down Arrow 6"/>
          <p:cNvSpPr/>
          <p:nvPr/>
        </p:nvSpPr>
        <p:spPr>
          <a:xfrm rot="2494077">
            <a:off x="1003914" y="774442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15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0</a:t>
            </a:r>
            <a:endParaRPr lang="en-US" altLang="ko-KR" sz="25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5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Due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April 7</a:t>
            </a:r>
            <a:r>
              <a:rPr lang="en-US" altLang="ko-KR" sz="2500" b="1" baseline="30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Sunday 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0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3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 err="1" smtClean="0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] </a:t>
            </a:r>
            <a:r>
              <a:rPr lang="ko-KR" altLang="en-US" sz="2000" dirty="0" smtClean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Mission0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Mission0_DBaek_</a:t>
            </a:r>
            <a:r>
              <a:rPr lang="ko-KR" altLang="en-US" sz="2000" dirty="0" smtClean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.xlsx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Mission0_DBaek_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2086717527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Useful Tips  - Python Dictionary</a:t>
            </a:r>
          </a:p>
          <a:p>
            <a:endParaRPr lang="en-US" altLang="ko-KR" sz="1800" dirty="0" smtClean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66763"/>
            <a:ext cx="3716841" cy="590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633558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Useful Tips</a:t>
            </a:r>
          </a:p>
          <a:p>
            <a:r>
              <a:rPr lang="en-US" altLang="ko-KR" sz="25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run time: &lt;10 mins</a:t>
            </a:r>
            <a:endParaRPr lang="en-US" altLang="ko-KR" sz="25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import sys, time</a:t>
            </a: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sys.exit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sErrorMessage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print(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time.ctime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 )</a:t>
            </a:r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file.readline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 vs.</a:t>
            </a:r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file.read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	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much faster for larger files</a:t>
            </a: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sSeq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‘AAACCCGGGTTT’</a:t>
            </a: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nDic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{}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for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sNuc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in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sSeq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/// USE DICTIONARY HERE ///</a:t>
            </a: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sKeyList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sorted(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nDic.keys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())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print(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sKeyList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for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in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sKeyList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print(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,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nDic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[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] )</a:t>
            </a:r>
          </a:p>
          <a:p>
            <a:endParaRPr lang="en-US" altLang="ko-KR" sz="1800" dirty="0" smtClean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3547386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52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200" b="1" dirty="0" smtClean="0">
                <a:latin typeface="Arial" charset="0"/>
                <a:ea typeface="ヒラギノ角ゴ Pro W3" pitchFamily="1" charset="-128"/>
              </a:rPr>
              <a:t>Programming Suggestions</a:t>
            </a:r>
          </a:p>
          <a:p>
            <a:pPr>
              <a:lnSpc>
                <a:spcPts val="2500"/>
              </a:lnSpc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Think carefully first! Write down your plans and pseudo-codes.</a:t>
            </a:r>
          </a:p>
          <a:p>
            <a:pPr lvl="1" indent="0">
              <a:lnSpc>
                <a:spcPts val="2500"/>
              </a:lnSpc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Data structure</a:t>
            </a:r>
          </a:p>
          <a:p>
            <a:pPr lvl="1" indent="0">
              <a:lnSpc>
                <a:spcPts val="2500"/>
              </a:lnSpc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Algorithms</a:t>
            </a:r>
          </a:p>
          <a:p>
            <a:pPr lvl="1" indent="0">
              <a:lnSpc>
                <a:spcPts val="2500"/>
              </a:lnSpc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Available tools and existing modules</a:t>
            </a:r>
          </a:p>
          <a:p>
            <a:pPr lvl="1" indent="0">
              <a:lnSpc>
                <a:spcPts val="2500"/>
              </a:lnSpc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Resources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: CPU, RAM, and HDD space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Sanity and validity checks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Modular programming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Variable names: e.g.,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nChrID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fConScore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bFoundFlag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cResidue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sGeneSym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…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Comments and explicit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ends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of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loops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Consistent indentation and spacing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Toy examples </a:t>
            </a:r>
          </a:p>
        </p:txBody>
      </p:sp>
    </p:spTree>
    <p:extLst>
      <p:ext uri="{BB962C8B-B14F-4D97-AF65-F5344CB8AC3E}">
        <p14:creationId xmlns:p14="http://schemas.microsoft.com/office/powerpoint/2010/main" val="9818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986342" cy="469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UCSC Genome Browser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Down Arrow 3"/>
          <p:cNvSpPr/>
          <p:nvPr/>
        </p:nvSpPr>
        <p:spPr>
          <a:xfrm rot="2494077">
            <a:off x="6908570" y="1062474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" y="839608"/>
            <a:ext cx="9035034" cy="546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UCSC Genome Browser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6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UCSC Genome Browser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700754"/>
            <a:ext cx="6036270" cy="589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0650"/>
            <a:ext cx="8964613" cy="559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Annotation Files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Down Arrow 3"/>
          <p:cNvSpPr/>
          <p:nvPr/>
        </p:nvSpPr>
        <p:spPr>
          <a:xfrm rot="2494077">
            <a:off x="657513" y="3467142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1" y="886624"/>
            <a:ext cx="9007983" cy="53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Annotation Files</a:t>
            </a:r>
          </a:p>
        </p:txBody>
      </p:sp>
      <p:sp>
        <p:nvSpPr>
          <p:cNvPr id="4" name="Down Arrow 3"/>
          <p:cNvSpPr/>
          <p:nvPr/>
        </p:nvSpPr>
        <p:spPr>
          <a:xfrm rot="2494077">
            <a:off x="657513" y="2631450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Down Arrow 4"/>
          <p:cNvSpPr/>
          <p:nvPr/>
        </p:nvSpPr>
        <p:spPr>
          <a:xfrm rot="2494077">
            <a:off x="8290361" y="1594934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6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52861"/>
            <a:ext cx="5904656" cy="58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Annotation Files</a:t>
            </a:r>
          </a:p>
        </p:txBody>
      </p:sp>
      <p:sp>
        <p:nvSpPr>
          <p:cNvPr id="4" name="Down Arrow 3"/>
          <p:cNvSpPr/>
          <p:nvPr/>
        </p:nvSpPr>
        <p:spPr>
          <a:xfrm rot="2494077">
            <a:off x="2125439" y="112987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Down Arrow 4"/>
          <p:cNvSpPr/>
          <p:nvPr/>
        </p:nvSpPr>
        <p:spPr>
          <a:xfrm rot="2494077">
            <a:off x="1648691" y="71116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6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52525"/>
            <a:ext cx="60960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Full Dataset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Down Arrow 3"/>
          <p:cNvSpPr/>
          <p:nvPr/>
        </p:nvSpPr>
        <p:spPr>
          <a:xfrm rot="2494077">
            <a:off x="3465825" y="217099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2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200" b="1" dirty="0">
                <a:latin typeface="Arial" charset="0"/>
                <a:ea typeface="ヒラギノ角ゴ Pro W3" pitchFamily="1" charset="-128"/>
              </a:rPr>
              <a:t>0</a:t>
            </a:r>
            <a:endParaRPr lang="en-US" altLang="ko-KR" sz="22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Count the numbers of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mono-nucleotides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present in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the human chromosome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2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and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compute their relative frequencies. Use the unmasked sequence of hg38.</a:t>
            </a:r>
          </a:p>
          <a:p>
            <a:pPr marL="457200" indent="-457200">
              <a:buAutoNum type="arabicPeriod"/>
            </a:pPr>
            <a:endParaRPr lang="en-US" altLang="ko-KR" sz="2200" dirty="0" smtClean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Do not use the built-in Python count function.</a:t>
            </a:r>
          </a:p>
          <a:p>
            <a:pPr marL="457200" indent="-457200">
              <a:buAutoNum type="arabicPeriod"/>
            </a:pPr>
            <a:endParaRPr lang="en-US" altLang="ko-KR" sz="2200" dirty="0" smtClean="0">
              <a:latin typeface="Arial" charset="0"/>
              <a:ea typeface="ヒラギノ角ゴ Pro W3" pitchFamily="1" charset="-128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200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532598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236</Words>
  <Application>Microsoft Office PowerPoint</Application>
  <PresentationFormat>화면 슬라이드 쇼(4:3)</PresentationFormat>
  <Paragraphs>81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ヒラギノ角ゴ Pro W3</vt:lpstr>
      <vt:lpstr>굴림</vt:lpstr>
      <vt:lpstr>맑은 고딕</vt:lpstr>
      <vt:lpstr>Arial</vt:lpstr>
      <vt:lpstr>Courier New</vt:lpstr>
      <vt:lpstr>Times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215</cp:revision>
  <dcterms:created xsi:type="dcterms:W3CDTF">2002-12-24T01:08:46Z</dcterms:created>
  <dcterms:modified xsi:type="dcterms:W3CDTF">2019-03-19T05:39:49Z</dcterms:modified>
</cp:coreProperties>
</file>