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AF466-D0D6-4151-86C6-0BE22736B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33AAC4-E8FD-46D5-9C46-7F911A049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8413F-B6AA-4B0C-AF67-D2F69587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F9B53-4EAF-45FA-AE5B-87E2E490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AC08B-381A-42D1-A0C0-1FE689C4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766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6649-F9AA-4E47-89C4-D60E7536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756080-6C15-4EED-9D0B-C22ADC265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776F9-451A-4C60-95B2-A41645E5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43B21-FC46-4FE3-9966-5FEBBE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23ED0-0A9D-436C-8C4B-BFC63239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1114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214320-12A7-47E8-A325-0275667E0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C23DAA-4779-46D9-80E9-37F5CC56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29561-0480-4B3C-BA43-AD586747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F69C4-4C5E-4AF2-9D18-EE32BE6A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5477C-D85E-48B3-B307-01AAC698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2581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6E98-6478-4164-BE55-DC6DFDF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21D8A-3AC7-49D9-AB21-55A810AFE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788EA-FF8A-40A1-ADB6-23AC91F9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C7FFD2-6929-44CB-A06D-26CD71DE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14970-13A4-4F79-98FF-6CC0621E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031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9F666-6DEB-47CB-B969-FBE00EC6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4E84D2-D513-4219-8C41-23E10307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883F5-FE26-4D05-B99C-917140AC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C1850-60DB-443A-A396-C082AF57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2BC5B-4606-4995-8DBD-1123C05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856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402B6-99A1-4121-9846-10354313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D099B-9DBA-4A82-8EC2-4B81FDC30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61866B-FD30-4687-A522-323C4ACE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1E947D-F348-4274-9309-B9FA2E98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2C6D87-A2D8-4062-AB3E-174F39D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C13C4A-592B-40AD-8D5D-85F3E265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222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A39A-C1D2-46BD-A80B-B67A0020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B91CB2-1524-4A66-BED3-683F2A2A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21CB5D-3E08-4976-B724-81A500F3E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406850-2F9F-4BEA-816D-B2E00BFB2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E96D8-8B0B-4C50-A31F-551F45306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0496F2-9C80-4071-88C3-4BD688A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342EF6-1518-4318-978B-52A8046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B4080F-474C-4116-8775-70826827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9810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8900-0169-4056-90C5-74A72DC9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E20883-4467-496F-B5FB-F0FD5738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910FCC-10BA-4D6D-AD49-72F44AB8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0BF743-47FC-44CA-8E0B-8823CE74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2846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71DA15-719B-44CD-9B10-941448C1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5AD5F8-07CD-46FA-B417-B75FFFB6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2EBCE4-0B51-4BBD-9266-3A3252FB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6784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40B92-315C-4649-960B-FBAC6195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A17DA-8520-4A20-AD80-E78EFBB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99F9B-0B3F-4674-8C97-253BB8850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284CB-31F6-4BE5-8B91-34CDF6EA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2737C-E767-44A5-8510-DD5E25B7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F3F0B-573F-4739-BC49-03838297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253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96CE7-7289-4AF4-A9E4-B4539835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847A4E-E1A3-42EA-A5A0-8C9C34510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A09B32-C107-45C2-8CC7-1B6ADF71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063BFB-AE0C-4F68-9D0F-54908E58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23737-CC1F-4DB2-9D30-F3C25B02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E91801-6E02-4614-9D75-2C3D9484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7177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C45E12-E206-4227-88F3-B96A322E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56C86C-3405-4B93-925F-F003A9C0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065B4-AFC0-4461-9796-57F5DBDC2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E5C0-D9BC-42F9-A8F3-5415C7B238A7}" type="datetimeFigureOut">
              <a:rPr lang="es-US" smtClean="0"/>
              <a:t>3/14/2021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59DD2-BB98-433D-BB67-92898C59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32C736-52D2-441E-A754-BC1848D33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3A9B-0D9F-4CE7-A2F1-0A223CF1684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6405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FCF6B4A-35CD-4F87-B61E-A42B494CC10D}"/>
              </a:ext>
            </a:extLst>
          </p:cNvPr>
          <p:cNvSpPr txBox="1"/>
          <p:nvPr/>
        </p:nvSpPr>
        <p:spPr>
          <a:xfrm>
            <a:off x="5250872" y="221274"/>
            <a:ext cx="1690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:-  Abuelo( </a:t>
            </a:r>
            <a:r>
              <a:rPr lang="es-ES" sz="1600" dirty="0" err="1"/>
              <a:t>luis</a:t>
            </a:r>
            <a:r>
              <a:rPr lang="es-ES" sz="1600" dirty="0"/>
              <a:t> , X)</a:t>
            </a:r>
            <a:endParaRPr lang="es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36D549-4094-4CFE-9253-1ED6A145FE98}"/>
                  </a:ext>
                </a:extLst>
              </p:cNvPr>
              <p:cNvSpPr txBox="1"/>
              <p:nvPr/>
            </p:nvSpPr>
            <p:spPr>
              <a:xfrm>
                <a:off x="609600" y="991985"/>
                <a:ext cx="5386648" cy="54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11: 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400" dirty="0" smtClean="0"/>
                            <m:t>abuelo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(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11   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):-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 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padre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(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madre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(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,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 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s-ES" sz="1400" b="0" dirty="0"/>
              </a:p>
              <a:p>
                <a:r>
                  <a:rPr lang="es-US" sz="1400" dirty="0"/>
                  <a:t>UMG1 = {  </a:t>
                </a:r>
                <a:r>
                  <a:rPr lang="es-US" sz="1400" i="1" dirty="0" err="1"/>
                  <a:t>luis</a:t>
                </a:r>
                <a:r>
                  <a:rPr lang="es-US" sz="1400" i="1" dirty="0"/>
                  <a:t> </a:t>
                </a:r>
                <a:r>
                  <a:rPr lang="es-US" sz="1400" dirty="0"/>
                  <a:t>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</m:oMath>
                </a14:m>
                <a:r>
                  <a:rPr lang="es-US" sz="1400" dirty="0"/>
                  <a:t> ,  </a:t>
                </a:r>
                <a14:m>
                  <m:oMath xmlns:m="http://schemas.openxmlformats.org/officeDocument/2006/math">
                    <m:r>
                      <a:rPr lang="es-ES" sz="1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400" b="0" i="1" dirty="0" smtClean="0"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11   </m:t>
                        </m:r>
                      </m:sub>
                    </m:sSub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36D549-4094-4CFE-9253-1ED6A145F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91985"/>
                <a:ext cx="5386648" cy="542521"/>
              </a:xfrm>
              <a:prstGeom prst="rect">
                <a:avLst/>
              </a:prstGeom>
              <a:blipFill>
                <a:blip r:embed="rId2"/>
                <a:stretch>
                  <a:fillRect l="-339" b="-6742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ABE2F97-D8DE-4820-8A7D-638551648446}"/>
                  </a:ext>
                </a:extLst>
              </p:cNvPr>
              <p:cNvSpPr txBox="1"/>
              <p:nvPr/>
            </p:nvSpPr>
            <p:spPr>
              <a:xfrm>
                <a:off x="939339" y="1720735"/>
                <a:ext cx="3527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:-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400" dirty="0"/>
                      <m:t>padre</m:t>
                    </m:r>
                    <m:r>
                      <m:rPr>
                        <m:nor/>
                      </m:rPr>
                      <a:rPr lang="es-ES" sz="1400" dirty="0"/>
                      <m:t>( </m:t>
                    </m:r>
                    <m:r>
                      <m:rPr>
                        <m:nor/>
                      </m:rPr>
                      <a:rPr lang="es-ES" sz="1400" b="0" i="0" dirty="0" smtClean="0"/>
                      <m:t>luis</m:t>
                    </m:r>
                    <m:r>
                      <m:rPr>
                        <m:nor/>
                      </m:rPr>
                      <a:rPr lang="es-ES" sz="1400" b="0" i="0" dirty="0" smtClean="0"/>
                      <m:t> , 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  <m:r>
                      <m:rPr>
                        <m:nor/>
                      </m:rPr>
                      <a:rPr lang="es-ES" sz="1400" dirty="0"/>
                      <m:t>) , </m:t>
                    </m:r>
                    <m:r>
                      <m:rPr>
                        <m:nor/>
                      </m:rPr>
                      <a:rPr lang="es-ES" sz="1400" dirty="0"/>
                      <m:t>madre</m:t>
                    </m:r>
                    <m:r>
                      <m:rPr>
                        <m:nor/>
                      </m:rPr>
                      <a:rPr lang="es-ES" sz="1400" dirty="0"/>
                      <m:t>(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  <m:r>
                      <m:rPr>
                        <m:nor/>
                      </m:rPr>
                      <a:rPr lang="es-ES" sz="1400" dirty="0"/>
                      <m:t>,</m:t>
                    </m:r>
                    <m:r>
                      <m:rPr>
                        <m:nor/>
                      </m:rPr>
                      <a:rPr lang="es-ES" sz="1400" b="0" i="0" dirty="0" smtClean="0"/>
                      <m:t> </m:t>
                    </m:r>
                    <m:r>
                      <m:rPr>
                        <m:nor/>
                      </m:rPr>
                      <a:rPr lang="es-ES" sz="1400" b="0" i="0" dirty="0" smtClean="0"/>
                      <m:t>X</m:t>
                    </m:r>
                    <m:r>
                      <m:rPr>
                        <m:nor/>
                      </m:rPr>
                      <a:rPr lang="es-ES" sz="1400" dirty="0"/>
                      <m:t>) </m:t>
                    </m:r>
                  </m:oMath>
                </a14:m>
                <a:endParaRPr lang="es-US" sz="1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ABE2F97-D8DE-4820-8A7D-63855164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9" y="1720735"/>
                <a:ext cx="3527368" cy="307777"/>
              </a:xfrm>
              <a:prstGeom prst="rect">
                <a:avLst/>
              </a:prstGeom>
              <a:blipFill>
                <a:blip r:embed="rId3"/>
                <a:stretch>
                  <a:fillRect l="-518" t="-1961" b="-1960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5847D16-362E-4708-923C-6A8EB8E32016}"/>
                  </a:ext>
                </a:extLst>
              </p:cNvPr>
              <p:cNvSpPr txBox="1"/>
              <p:nvPr/>
            </p:nvSpPr>
            <p:spPr>
              <a:xfrm>
                <a:off x="464127" y="2414457"/>
                <a:ext cx="2394068" cy="54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11: 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padre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luis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  ,  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alicia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  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endParaRPr lang="es-ES" sz="1400" b="0" dirty="0"/>
              </a:p>
              <a:p>
                <a:r>
                  <a:rPr lang="es-US" sz="1400" dirty="0"/>
                  <a:t> UMG2 = {  </a:t>
                </a:r>
                <a:r>
                  <a:rPr lang="es-US" sz="1400" i="1" dirty="0"/>
                  <a:t>Alicia </a:t>
                </a:r>
                <a:r>
                  <a:rPr lang="es-US" sz="1400" dirty="0"/>
                  <a:t>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5847D16-362E-4708-923C-6A8EB8E32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7" y="2414457"/>
                <a:ext cx="2394068" cy="542521"/>
              </a:xfrm>
              <a:prstGeom prst="rect">
                <a:avLst/>
              </a:prstGeom>
              <a:blipFill>
                <a:blip r:embed="rId4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25FD25E-A7D1-4492-B4D5-42498946304E}"/>
                  </a:ext>
                </a:extLst>
              </p:cNvPr>
              <p:cNvSpPr txBox="1"/>
              <p:nvPr/>
            </p:nvSpPr>
            <p:spPr>
              <a:xfrm>
                <a:off x="512616" y="4275492"/>
                <a:ext cx="2507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ES" sz="1400" b="0" dirty="0"/>
                  <a:t>M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11: 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madre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alicia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  ,  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dario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  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endParaRPr lang="es-ES" sz="1400" b="0" dirty="0"/>
              </a:p>
              <a:p>
                <a:r>
                  <a:rPr lang="es-US" sz="1400" dirty="0"/>
                  <a:t> UMG3 = {  </a:t>
                </a:r>
                <a:r>
                  <a:rPr lang="es-US" sz="1400" i="1" dirty="0" err="1"/>
                  <a:t>dario</a:t>
                </a:r>
                <a:r>
                  <a:rPr lang="es-US" sz="1400" i="1" dirty="0"/>
                  <a:t> </a:t>
                </a:r>
                <a:r>
                  <a:rPr lang="es-US" sz="1400" dirty="0"/>
                  <a:t>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25FD25E-A7D1-4492-B4D5-424989463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6" y="4275492"/>
                <a:ext cx="2507675" cy="523220"/>
              </a:xfrm>
              <a:prstGeom prst="rect">
                <a:avLst/>
              </a:prstGeom>
              <a:blipFill>
                <a:blip r:embed="rId5"/>
                <a:stretch>
                  <a:fillRect l="-730" t="-1163" b="-1162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B5083C99-FFC2-4616-89D5-EFB0B6A9366C}"/>
              </a:ext>
            </a:extLst>
          </p:cNvPr>
          <p:cNvSpPr/>
          <p:nvPr/>
        </p:nvSpPr>
        <p:spPr>
          <a:xfrm>
            <a:off x="393468" y="5401292"/>
            <a:ext cx="216132" cy="221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9DD2796-F4EF-4FF8-AC3A-58D603693948}"/>
                  </a:ext>
                </a:extLst>
              </p:cNvPr>
              <p:cNvSpPr txBox="1"/>
              <p:nvPr/>
            </p:nvSpPr>
            <p:spPr>
              <a:xfrm>
                <a:off x="279861" y="5778066"/>
                <a:ext cx="15905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US" sz="1400" dirty="0"/>
                  <a:t>SRC = {  </a:t>
                </a:r>
                <a:r>
                  <a:rPr lang="es-US" sz="1400" i="1" dirty="0" err="1"/>
                  <a:t>dario</a:t>
                </a:r>
                <a:r>
                  <a:rPr lang="es-US" sz="1400" i="1" dirty="0"/>
                  <a:t> </a:t>
                </a:r>
                <a:r>
                  <a:rPr lang="es-US" sz="1400" dirty="0"/>
                  <a:t>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9DD2796-F4EF-4FF8-AC3A-58D603693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1" y="5778066"/>
                <a:ext cx="1590503" cy="307777"/>
              </a:xfrm>
              <a:prstGeom prst="rect">
                <a:avLst/>
              </a:prstGeom>
              <a:blipFill>
                <a:blip r:embed="rId6"/>
                <a:stretch>
                  <a:fillRect l="-1149" t="-4000" b="-20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408BD30-CE56-4065-A367-F9695DE2542B}"/>
                  </a:ext>
                </a:extLst>
              </p:cNvPr>
              <p:cNvSpPr txBox="1"/>
              <p:nvPr/>
            </p:nvSpPr>
            <p:spPr>
              <a:xfrm>
                <a:off x="3701932" y="2414457"/>
                <a:ext cx="23940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21: 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padre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luis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  ,  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jose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  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endParaRPr lang="es-ES" sz="1400" b="0" dirty="0"/>
              </a:p>
              <a:p>
                <a:r>
                  <a:rPr lang="es-US" sz="1400" dirty="0"/>
                  <a:t> UMG4 = {  </a:t>
                </a:r>
                <a:r>
                  <a:rPr lang="es-US" sz="1400" i="1" dirty="0" err="1"/>
                  <a:t>jose</a:t>
                </a:r>
                <a:r>
                  <a:rPr lang="es-US" sz="1400" i="1" dirty="0"/>
                  <a:t> </a:t>
                </a:r>
                <a:r>
                  <a:rPr lang="es-US" sz="1400" dirty="0"/>
                  <a:t>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408BD30-CE56-4065-A367-F9695DE2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932" y="2414457"/>
                <a:ext cx="2394068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5BE1F-7952-48E8-AC56-ACCD6EB64277}"/>
              </a:ext>
            </a:extLst>
          </p:cNvPr>
          <p:cNvSpPr txBox="1"/>
          <p:nvPr/>
        </p:nvSpPr>
        <p:spPr>
          <a:xfrm>
            <a:off x="4121719" y="4341994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b="1" dirty="0" err="1"/>
              <a:t>fail</a:t>
            </a:r>
            <a:endParaRPr lang="es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70AE16B-5E11-4529-AB01-39BB82B7C545}"/>
                  </a:ext>
                </a:extLst>
              </p:cNvPr>
              <p:cNvSpPr txBox="1"/>
              <p:nvPr/>
            </p:nvSpPr>
            <p:spPr>
              <a:xfrm>
                <a:off x="571498" y="3377197"/>
                <a:ext cx="18343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:−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madre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alicia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  ,  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 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s-US" sz="1400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70AE16B-5E11-4529-AB01-39BB82B7C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8" y="3377197"/>
                <a:ext cx="1834341" cy="307777"/>
              </a:xfrm>
              <a:prstGeom prst="rect">
                <a:avLst/>
              </a:prstGeom>
              <a:blipFill>
                <a:blip r:embed="rId8"/>
                <a:stretch>
                  <a:fillRect r="-3322" b="-8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24E379B-B244-4548-A4E9-7D5F2018BF76}"/>
                  </a:ext>
                </a:extLst>
              </p:cNvPr>
              <p:cNvSpPr txBox="1"/>
              <p:nvPr/>
            </p:nvSpPr>
            <p:spPr>
              <a:xfrm>
                <a:off x="3477488" y="3385990"/>
                <a:ext cx="18343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:−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madre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jose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  ,  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 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s-US" sz="1400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24E379B-B244-4548-A4E9-7D5F2018B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88" y="3385990"/>
                <a:ext cx="1834341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E7E81AB-08D4-486E-B023-672DCA3BA764}"/>
                  </a:ext>
                </a:extLst>
              </p:cNvPr>
              <p:cNvSpPr txBox="1"/>
              <p:nvPr/>
            </p:nvSpPr>
            <p:spPr>
              <a:xfrm>
                <a:off x="6519949" y="991985"/>
                <a:ext cx="5386648" cy="54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21: 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400" dirty="0" smtClean="0"/>
                            <m:t>abuelo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(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):-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 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padre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(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p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adre</m:t>
                          </m:r>
                          <m:r>
                            <m:rPr>
                              <m:nor/>
                            </m:rPr>
                            <a:rPr lang="es-ES" sz="1400" dirty="0" smtClean="0"/>
                            <m:t>(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,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40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 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s-ES" sz="1400" b="0" dirty="0"/>
              </a:p>
              <a:p>
                <a:r>
                  <a:rPr lang="es-US" sz="1400" dirty="0"/>
                  <a:t>UMG5 = {  </a:t>
                </a:r>
                <a:r>
                  <a:rPr lang="es-US" sz="1400" i="1" dirty="0" err="1"/>
                  <a:t>luis</a:t>
                </a:r>
                <a:r>
                  <a:rPr lang="es-US" sz="1400" i="1" dirty="0"/>
                  <a:t> </a:t>
                </a:r>
                <a:r>
                  <a:rPr lang="es-US" sz="1400" dirty="0"/>
                  <a:t>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s-US" sz="1400" dirty="0"/>
                  <a:t> ,  </a:t>
                </a:r>
                <a14:m>
                  <m:oMath xmlns:m="http://schemas.openxmlformats.org/officeDocument/2006/math">
                    <m:r>
                      <a:rPr lang="es-ES" sz="1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400" b="0" i="1" dirty="0" smtClean="0"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1   </m:t>
                        </m:r>
                      </m:sub>
                    </m:sSub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E7E81AB-08D4-486E-B023-672DCA3B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49" y="991985"/>
                <a:ext cx="5386648" cy="542521"/>
              </a:xfrm>
              <a:prstGeom prst="rect">
                <a:avLst/>
              </a:prstGeom>
              <a:blipFill>
                <a:blip r:embed="rId10"/>
                <a:stretch>
                  <a:fillRect l="-340" b="-6742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6087877-825F-43AE-87A3-3F4F45762017}"/>
                  </a:ext>
                </a:extLst>
              </p:cNvPr>
              <p:cNvSpPr txBox="1"/>
              <p:nvPr/>
            </p:nvSpPr>
            <p:spPr>
              <a:xfrm>
                <a:off x="7021485" y="1720735"/>
                <a:ext cx="3527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:-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400" dirty="0"/>
                      <m:t>padre</m:t>
                    </m:r>
                    <m:r>
                      <m:rPr>
                        <m:nor/>
                      </m:rPr>
                      <a:rPr lang="es-ES" sz="1400" dirty="0"/>
                      <m:t>(  </m:t>
                    </m:r>
                    <m:r>
                      <m:rPr>
                        <m:nor/>
                      </m:rPr>
                      <a:rPr lang="es-ES" sz="1400" b="0" i="0" dirty="0" smtClean="0"/>
                      <m:t>luis</m:t>
                    </m:r>
                    <m:r>
                      <m:rPr>
                        <m:nor/>
                      </m:rPr>
                      <a:rPr lang="es-ES" sz="1400" b="0" i="0" dirty="0" smtClean="0"/>
                      <m:t> , 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m:rPr>
                        <m:nor/>
                      </m:rPr>
                      <a:rPr lang="es-ES" sz="1400" dirty="0"/>
                      <m:t>) , </m:t>
                    </m:r>
                    <m:r>
                      <m:rPr>
                        <m:nor/>
                      </m:rPr>
                      <a:rPr lang="es-ES" sz="1400" b="0" i="0" dirty="0" smtClean="0"/>
                      <m:t>padre</m:t>
                    </m:r>
                    <m:r>
                      <m:rPr>
                        <m:nor/>
                      </m:rPr>
                      <a:rPr lang="es-ES" sz="1400" b="0" i="0" dirty="0" smtClean="0"/>
                      <m:t> (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m:rPr>
                        <m:nor/>
                      </m:rPr>
                      <a:rPr lang="es-ES" sz="1400" dirty="0"/>
                      <m:t>,</m:t>
                    </m:r>
                    <m:r>
                      <m:rPr>
                        <m:nor/>
                      </m:rPr>
                      <a:rPr lang="es-ES" sz="1400" b="0" i="0" dirty="0" smtClean="0"/>
                      <m:t> </m:t>
                    </m:r>
                    <m:r>
                      <m:rPr>
                        <m:nor/>
                      </m:rPr>
                      <a:rPr lang="es-ES" sz="1400" b="0" i="0" dirty="0" smtClean="0"/>
                      <m:t>X</m:t>
                    </m:r>
                    <m:r>
                      <m:rPr>
                        <m:nor/>
                      </m:rPr>
                      <a:rPr lang="es-ES" sz="1400" dirty="0"/>
                      <m:t>) </m:t>
                    </m:r>
                  </m:oMath>
                </a14:m>
                <a:endParaRPr lang="es-US" sz="14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6087877-825F-43AE-87A3-3F4F4576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485" y="1720735"/>
                <a:ext cx="3527368" cy="307777"/>
              </a:xfrm>
              <a:prstGeom prst="rect">
                <a:avLst/>
              </a:prstGeom>
              <a:blipFill>
                <a:blip r:embed="rId11"/>
                <a:stretch>
                  <a:fillRect l="-519" t="-1961" b="-1960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F4BC94B-AC6C-413E-90E4-0889953F9738}"/>
                  </a:ext>
                </a:extLst>
              </p:cNvPr>
              <p:cNvSpPr txBox="1"/>
              <p:nvPr/>
            </p:nvSpPr>
            <p:spPr>
              <a:xfrm>
                <a:off x="6519949" y="2414457"/>
                <a:ext cx="2394068" cy="54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12: 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padre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luis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  ,  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alicia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  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endParaRPr lang="es-ES" sz="1400" b="0" dirty="0"/>
              </a:p>
              <a:p>
                <a:r>
                  <a:rPr lang="es-US" sz="1400" dirty="0"/>
                  <a:t> UMG6 = {  </a:t>
                </a:r>
                <a:r>
                  <a:rPr lang="es-US" sz="1400" i="1" dirty="0"/>
                  <a:t>Alicia </a:t>
                </a:r>
                <a:r>
                  <a:rPr lang="es-US" sz="1400" dirty="0"/>
                  <a:t>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F4BC94B-AC6C-413E-90E4-0889953F9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49" y="2414457"/>
                <a:ext cx="2394068" cy="542521"/>
              </a:xfrm>
              <a:prstGeom prst="rect">
                <a:avLst/>
              </a:prstGeom>
              <a:blipFill>
                <a:blip r:embed="rId12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37CBB32-7982-4ABE-9C2F-5813A0E15129}"/>
                  </a:ext>
                </a:extLst>
              </p:cNvPr>
              <p:cNvSpPr txBox="1"/>
              <p:nvPr/>
            </p:nvSpPr>
            <p:spPr>
              <a:xfrm>
                <a:off x="9757754" y="2414457"/>
                <a:ext cx="23940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22: 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padre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luis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  ,  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jose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  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endParaRPr lang="es-ES" sz="1400" b="0" dirty="0"/>
              </a:p>
              <a:p>
                <a:r>
                  <a:rPr lang="es-US" sz="1400" dirty="0"/>
                  <a:t> UMG7 = {  </a:t>
                </a:r>
                <a:r>
                  <a:rPr lang="es-US" sz="1400" i="1" dirty="0" err="1"/>
                  <a:t>jose</a:t>
                </a:r>
                <a:r>
                  <a:rPr lang="es-US" sz="1400" i="1" dirty="0"/>
                  <a:t> </a:t>
                </a:r>
                <a:r>
                  <a:rPr lang="es-US" sz="1400" dirty="0"/>
                  <a:t>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37CBB32-7982-4ABE-9C2F-5813A0E15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754" y="2414457"/>
                <a:ext cx="2394068" cy="523220"/>
              </a:xfrm>
              <a:prstGeom prst="rect">
                <a:avLst/>
              </a:prstGeom>
              <a:blipFill>
                <a:blip r:embed="rId1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058B90A-E00C-4F1A-9FFB-7A9E8A913722}"/>
                  </a:ext>
                </a:extLst>
              </p:cNvPr>
              <p:cNvSpPr txBox="1"/>
              <p:nvPr/>
            </p:nvSpPr>
            <p:spPr>
              <a:xfrm>
                <a:off x="6725002" y="3420813"/>
                <a:ext cx="18343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:−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adre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alicia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  ,  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 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s-US" sz="1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058B90A-E00C-4F1A-9FFB-7A9E8A91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02" y="3420813"/>
                <a:ext cx="1834341" cy="307777"/>
              </a:xfrm>
              <a:prstGeom prst="rect">
                <a:avLst/>
              </a:prstGeom>
              <a:blipFill>
                <a:blip r:embed="rId14"/>
                <a:stretch>
                  <a:fillRect r="-664" b="-5882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02290AF-3E3A-44D1-A4BC-E63B921D40CE}"/>
                  </a:ext>
                </a:extLst>
              </p:cNvPr>
              <p:cNvSpPr txBox="1"/>
              <p:nvPr/>
            </p:nvSpPr>
            <p:spPr>
              <a:xfrm>
                <a:off x="9631682" y="3429000"/>
                <a:ext cx="18343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:−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adre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jose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  ,  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ES" sz="1400" b="0" i="0" dirty="0" smtClean="0"/>
                            <m:t>  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s-US" sz="1400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02290AF-3E3A-44D1-A4BC-E63B921D4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2" y="3429000"/>
                <a:ext cx="1834341" cy="307777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>
            <a:extLst>
              <a:ext uri="{FF2B5EF4-FFF2-40B4-BE49-F238E27FC236}">
                <a16:creationId xmlns:a16="http://schemas.microsoft.com/office/drawing/2014/main" id="{99AEFF40-6BA1-451D-A13A-639B35417B25}"/>
              </a:ext>
            </a:extLst>
          </p:cNvPr>
          <p:cNvSpPr txBox="1"/>
          <p:nvPr/>
        </p:nvSpPr>
        <p:spPr>
          <a:xfrm>
            <a:off x="7367851" y="4387201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b="1" dirty="0" err="1"/>
              <a:t>fail</a:t>
            </a:r>
            <a:endParaRPr lang="es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D93218F-F935-4055-A65C-D9D0059D4155}"/>
                  </a:ext>
                </a:extLst>
              </p:cNvPr>
              <p:cNvSpPr txBox="1"/>
              <p:nvPr/>
            </p:nvSpPr>
            <p:spPr>
              <a:xfrm>
                <a:off x="9566561" y="4275492"/>
                <a:ext cx="23940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31: 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padre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jose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  ,  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ana</m:t>
                        </m:r>
                        <m:r>
                          <m:rPr>
                            <m:nor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  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endParaRPr lang="es-ES" sz="1400" b="0" dirty="0"/>
              </a:p>
              <a:p>
                <a:r>
                  <a:rPr lang="es-US" sz="1400" dirty="0"/>
                  <a:t> UMG8 = {  </a:t>
                </a:r>
                <a:r>
                  <a:rPr lang="es-US" sz="1400" i="1" dirty="0" err="1"/>
                  <a:t>ana</a:t>
                </a:r>
                <a:r>
                  <a:rPr lang="es-US" sz="1400" i="1" dirty="0"/>
                  <a:t> </a:t>
                </a:r>
                <a:r>
                  <a:rPr lang="es-US" sz="1400" dirty="0"/>
                  <a:t>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D93218F-F935-4055-A65C-D9D0059D4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561" y="4275492"/>
                <a:ext cx="2394068" cy="523220"/>
              </a:xfrm>
              <a:prstGeom prst="rect">
                <a:avLst/>
              </a:prstGeom>
              <a:blipFill>
                <a:blip r:embed="rId1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920330DA-D780-4A9A-BE84-440EF4B1F403}"/>
              </a:ext>
            </a:extLst>
          </p:cNvPr>
          <p:cNvSpPr/>
          <p:nvPr/>
        </p:nvSpPr>
        <p:spPr>
          <a:xfrm>
            <a:off x="9458495" y="5512657"/>
            <a:ext cx="216132" cy="221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375192F-545F-4C45-86BE-687A40473B2E}"/>
                  </a:ext>
                </a:extLst>
              </p:cNvPr>
              <p:cNvSpPr txBox="1"/>
              <p:nvPr/>
            </p:nvSpPr>
            <p:spPr>
              <a:xfrm>
                <a:off x="9380910" y="5860407"/>
                <a:ext cx="14519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US" sz="1400" dirty="0"/>
                  <a:t>SRC = {  </a:t>
                </a:r>
                <a:r>
                  <a:rPr lang="es-US" sz="1400" dirty="0" err="1"/>
                  <a:t>ana</a:t>
                </a:r>
                <a:r>
                  <a:rPr lang="es-US" sz="1400" dirty="0"/>
                  <a:t> /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US" sz="1400" dirty="0"/>
                  <a:t>}</a:t>
                </a: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375192F-545F-4C45-86BE-687A4047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10" y="5860407"/>
                <a:ext cx="1451958" cy="307777"/>
              </a:xfrm>
              <a:prstGeom prst="rect">
                <a:avLst/>
              </a:prstGeom>
              <a:blipFill>
                <a:blip r:embed="rId17"/>
                <a:stretch>
                  <a:fillRect l="-1261" t="-1961" b="-1960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9D0604DC-12B3-417F-9ECB-0A6EC01F05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640" y="390344"/>
            <a:ext cx="4835232" cy="1070132"/>
          </a:xfrm>
          <a:prstGeom prst="bentConnector3">
            <a:avLst>
              <a:gd name="adj1" fmla="val 99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F0E4879-5271-4339-B06F-70306E5BF5DB}"/>
              </a:ext>
            </a:extLst>
          </p:cNvPr>
          <p:cNvCxnSpPr>
            <a:cxnSpLocks/>
          </p:cNvCxnSpPr>
          <p:nvPr/>
        </p:nvCxnSpPr>
        <p:spPr>
          <a:xfrm rot="5400000">
            <a:off x="259362" y="2265499"/>
            <a:ext cx="972029" cy="659472"/>
          </a:xfrm>
          <a:prstGeom prst="bentConnector3">
            <a:avLst>
              <a:gd name="adj1" fmla="val 25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1C2E5870-200F-46D9-9679-7269A16400DB}"/>
              </a:ext>
            </a:extLst>
          </p:cNvPr>
          <p:cNvCxnSpPr>
            <a:cxnSpLocks/>
          </p:cNvCxnSpPr>
          <p:nvPr/>
        </p:nvCxnSpPr>
        <p:spPr>
          <a:xfrm rot="5400000">
            <a:off x="-69267" y="4149632"/>
            <a:ext cx="1587723" cy="520929"/>
          </a:xfrm>
          <a:prstGeom prst="bentConnector3">
            <a:avLst>
              <a:gd name="adj1" fmla="val 20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BC077B7-4D4C-4074-8280-BB80D93E7A76}"/>
              </a:ext>
            </a:extLst>
          </p:cNvPr>
          <p:cNvCxnSpPr/>
          <p:nvPr/>
        </p:nvCxnSpPr>
        <p:spPr>
          <a:xfrm>
            <a:off x="3477488" y="2028512"/>
            <a:ext cx="0" cy="83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47AF4DF-574C-4D1B-8561-08B7D1C60CEB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394658" y="3693767"/>
            <a:ext cx="1" cy="5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6181EA0-65A3-457B-B648-036C68D2CFDC}"/>
              </a:ext>
            </a:extLst>
          </p:cNvPr>
          <p:cNvCxnSpPr>
            <a:stCxn id="22" idx="2"/>
          </p:cNvCxnSpPr>
          <p:nvPr/>
        </p:nvCxnSpPr>
        <p:spPr>
          <a:xfrm flipH="1">
            <a:off x="7642172" y="3728590"/>
            <a:ext cx="1" cy="6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3DA4AAED-0D01-4AFA-8E04-DF1DAEFF50F7}"/>
              </a:ext>
            </a:extLst>
          </p:cNvPr>
          <p:cNvCxnSpPr>
            <a:cxnSpLocks/>
          </p:cNvCxnSpPr>
          <p:nvPr/>
        </p:nvCxnSpPr>
        <p:spPr>
          <a:xfrm rot="5400000">
            <a:off x="6185620" y="2332671"/>
            <a:ext cx="1160495" cy="491835"/>
          </a:xfrm>
          <a:prstGeom prst="bentConnector3">
            <a:avLst>
              <a:gd name="adj1" fmla="val 28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1F266C02-5351-4862-8C08-6B3FA2F6A730}"/>
              </a:ext>
            </a:extLst>
          </p:cNvPr>
          <p:cNvCxnSpPr>
            <a:cxnSpLocks/>
          </p:cNvCxnSpPr>
          <p:nvPr/>
        </p:nvCxnSpPr>
        <p:spPr>
          <a:xfrm>
            <a:off x="9566561" y="2105891"/>
            <a:ext cx="0" cy="97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085EB4AB-8F61-407E-907F-0DB2D6387B6D}"/>
              </a:ext>
            </a:extLst>
          </p:cNvPr>
          <p:cNvCxnSpPr>
            <a:stCxn id="23" idx="1"/>
          </p:cNvCxnSpPr>
          <p:nvPr/>
        </p:nvCxnSpPr>
        <p:spPr>
          <a:xfrm rot="10800000" flipV="1">
            <a:off x="9566562" y="3582889"/>
            <a:ext cx="65121" cy="1754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C0CAED20-BA5A-4D75-8474-B9D4066EFF9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422967" y="390551"/>
            <a:ext cx="518160" cy="1128326"/>
          </a:xfrm>
          <a:prstGeom prst="bentConnector4">
            <a:avLst>
              <a:gd name="adj1" fmla="val -44118"/>
              <a:gd name="adj2" fmla="val 42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curvado 117">
            <a:extLst>
              <a:ext uri="{FF2B5EF4-FFF2-40B4-BE49-F238E27FC236}">
                <a16:creationId xmlns:a16="http://schemas.microsoft.com/office/drawing/2014/main" id="{11A75A47-A76F-41BB-AD13-ECD8560F8671}"/>
              </a:ext>
            </a:extLst>
          </p:cNvPr>
          <p:cNvCxnSpPr>
            <a:stCxn id="17" idx="1"/>
          </p:cNvCxnSpPr>
          <p:nvPr/>
        </p:nvCxnSpPr>
        <p:spPr>
          <a:xfrm rot="10800000">
            <a:off x="2953788" y="2088503"/>
            <a:ext cx="523701" cy="1451377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onector: curvado 125">
            <a:extLst>
              <a:ext uri="{FF2B5EF4-FFF2-40B4-BE49-F238E27FC236}">
                <a16:creationId xmlns:a16="http://schemas.microsoft.com/office/drawing/2014/main" id="{478BA10F-888C-4B00-8F06-29D425CAAFCB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4466707" y="559828"/>
            <a:ext cx="1629293" cy="1314796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Conector: curvado 127">
            <a:extLst>
              <a:ext uri="{FF2B5EF4-FFF2-40B4-BE49-F238E27FC236}">
                <a16:creationId xmlns:a16="http://schemas.microsoft.com/office/drawing/2014/main" id="{87332078-11BC-49F8-88F2-0C9ED39EDDBA}"/>
              </a:ext>
            </a:extLst>
          </p:cNvPr>
          <p:cNvCxnSpPr>
            <a:cxnSpLocks/>
          </p:cNvCxnSpPr>
          <p:nvPr/>
        </p:nvCxnSpPr>
        <p:spPr>
          <a:xfrm rot="10800000">
            <a:off x="7472494" y="355634"/>
            <a:ext cx="4109909" cy="816493"/>
          </a:xfrm>
          <a:prstGeom prst="curvedConnector3">
            <a:avLst>
              <a:gd name="adj1" fmla="val -5554"/>
            </a:avLst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Conector: curvado 134">
            <a:extLst>
              <a:ext uri="{FF2B5EF4-FFF2-40B4-BE49-F238E27FC236}">
                <a16:creationId xmlns:a16="http://schemas.microsoft.com/office/drawing/2014/main" id="{0724E41F-B86E-4C7B-8597-FEFD300AD998}"/>
              </a:ext>
            </a:extLst>
          </p:cNvPr>
          <p:cNvCxnSpPr>
            <a:stCxn id="22" idx="1"/>
            <a:endCxn id="19" idx="1"/>
          </p:cNvCxnSpPr>
          <p:nvPr/>
        </p:nvCxnSpPr>
        <p:spPr>
          <a:xfrm rot="10800000" flipH="1">
            <a:off x="6725001" y="1874624"/>
            <a:ext cx="296483" cy="1700078"/>
          </a:xfrm>
          <a:prstGeom prst="curvedConnector3">
            <a:avLst>
              <a:gd name="adj1" fmla="val -292060"/>
            </a:avLst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Conector: curvado 138">
            <a:extLst>
              <a:ext uri="{FF2B5EF4-FFF2-40B4-BE49-F238E27FC236}">
                <a16:creationId xmlns:a16="http://schemas.microsoft.com/office/drawing/2014/main" id="{2556CDC7-1E96-491C-ACF0-085DC814F3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572" y="1857212"/>
            <a:ext cx="296483" cy="1700078"/>
          </a:xfrm>
          <a:prstGeom prst="curvedConnector3">
            <a:avLst>
              <a:gd name="adj1" fmla="val -209816"/>
            </a:avLst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Conector: curvado 145">
            <a:extLst>
              <a:ext uri="{FF2B5EF4-FFF2-40B4-BE49-F238E27FC236}">
                <a16:creationId xmlns:a16="http://schemas.microsoft.com/office/drawing/2014/main" id="{CF284E9E-A1C3-4187-BF84-254945236686}"/>
              </a:ext>
            </a:extLst>
          </p:cNvPr>
          <p:cNvCxnSpPr>
            <a:stCxn id="23" idx="1"/>
          </p:cNvCxnSpPr>
          <p:nvPr/>
        </p:nvCxnSpPr>
        <p:spPr>
          <a:xfrm rot="10800000">
            <a:off x="8914018" y="2144685"/>
            <a:ext cx="717665" cy="143820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ector: curvado 161">
            <a:extLst>
              <a:ext uri="{FF2B5EF4-FFF2-40B4-BE49-F238E27FC236}">
                <a16:creationId xmlns:a16="http://schemas.microsoft.com/office/drawing/2014/main" id="{2B15F2D4-3EB0-48FC-B85B-4E8F52B42EA1}"/>
              </a:ext>
            </a:extLst>
          </p:cNvPr>
          <p:cNvCxnSpPr>
            <a:stCxn id="10" idx="1"/>
            <a:endCxn id="16" idx="1"/>
          </p:cNvCxnSpPr>
          <p:nvPr/>
        </p:nvCxnSpPr>
        <p:spPr>
          <a:xfrm rot="10800000" flipH="1">
            <a:off x="393468" y="3531087"/>
            <a:ext cx="178030" cy="1981043"/>
          </a:xfrm>
          <a:prstGeom prst="curvedConnector3">
            <a:avLst>
              <a:gd name="adj1" fmla="val -128405"/>
            </a:avLst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Conector: curvado 163">
            <a:extLst>
              <a:ext uri="{FF2B5EF4-FFF2-40B4-BE49-F238E27FC236}">
                <a16:creationId xmlns:a16="http://schemas.microsoft.com/office/drawing/2014/main" id="{B2FF96D2-62D7-4784-9467-E56B06CAC10A}"/>
              </a:ext>
            </a:extLst>
          </p:cNvPr>
          <p:cNvCxnSpPr>
            <a:stCxn id="28" idx="1"/>
            <a:endCxn id="23" idx="1"/>
          </p:cNvCxnSpPr>
          <p:nvPr/>
        </p:nvCxnSpPr>
        <p:spPr>
          <a:xfrm rot="10800000" flipH="1">
            <a:off x="9458494" y="3582890"/>
            <a:ext cx="173187" cy="2040605"/>
          </a:xfrm>
          <a:prstGeom prst="curvedConnector3">
            <a:avLst>
              <a:gd name="adj1" fmla="val -256792"/>
            </a:avLst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 animBg="1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169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Aimée</dc:creator>
  <cp:lastModifiedBy>Aimée</cp:lastModifiedBy>
  <cp:revision>11</cp:revision>
  <dcterms:created xsi:type="dcterms:W3CDTF">2021-03-14T23:07:24Z</dcterms:created>
  <dcterms:modified xsi:type="dcterms:W3CDTF">2021-03-15T01:52:42Z</dcterms:modified>
</cp:coreProperties>
</file>