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51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05A1-3087-0089-C7C8-316F6CE4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4257-C40D-0244-0B76-9594E180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F8E2-640C-50F3-FCA5-9A6BFFC2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C2C1-745D-3B16-FD7A-4B0B59C1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DB50-66BB-1B61-A588-92C8F32F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1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F2F9-B9A5-8E90-7DDF-56A43AC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6E132-A56D-4271-7062-BA0B33DE2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9CA2-81B7-DF6D-DCFB-2447B50E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5EDC-81FC-FA3D-349E-2401E892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17A1-1DB1-71DC-FCD8-97553187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2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7AF05-A938-4635-D35B-99E909B0B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BBB8B-40A4-9D96-90F4-BB02FE7F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CE06-2762-DC6E-21F5-9DEF3DE4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E415-B057-B9D0-5FFC-01FD882F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77AB-60F0-6278-FD40-E93D463F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05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0992-A89E-04C7-2242-DBB108F0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8641-D4A1-32A4-27A5-4211EDDB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E4EA-8337-7F41-CDAA-65E78187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748A-A666-9655-707E-3DE35C6F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171A-9A51-3BB9-73FD-6E0D0B3E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5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13D-97E1-542C-AFDA-E5ED0D4C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DB68-C53C-96BC-2C37-25C7FB12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1B36-810D-1191-46B2-5A4B38A8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0124-BD74-562D-9F24-7D8DF714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C02B-B14D-07A4-DA59-87D9D6E7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7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EB8F-F806-61DA-2C80-2A61C8B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9773-0E22-84CF-008A-C27C07646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C32C7-672A-F790-8E70-B411E274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B6540-02B2-A746-D8E1-D12730B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70722-2AF3-4418-5CF5-F29B166A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50AE-E6D4-4ED9-2B97-72300CA9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227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7167-A3B6-B506-98F7-F59D9A32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32CE9-2905-04DB-34A8-0AEE9336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25D22-2CAE-B112-DD52-3F17A733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A2FCC-C6FA-0E38-18BF-4675B8A92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BED06-D69F-3C6C-78C7-6861EC68D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49B94-86A9-E4FE-6A12-7E5B2CDC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A1044-0DD0-43BA-7EB4-BA7580A7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D03AB-FB74-12E6-E28B-F595094F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35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3F42-071A-9FC8-E0D9-36831595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A879B-6D43-3CA3-653C-45A47965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F28B4-7AC4-C2E8-BFE5-1F5E0DA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0FAB9-CAA4-84FF-9E91-445ADD96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90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D2F07-3667-C441-8C00-CFB1CDE3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8A396-54BF-A0AC-922F-44655DDF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76F4-0AB7-B2D8-07E5-A5225E1D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6B4F-81DC-0932-2322-F9F3C6DD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E1F5-0113-43FA-FC9F-6B65BD8B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B8C9A-485B-1B35-A11A-1F3D0DB15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3A7F-6A46-1E7A-6253-B8566D1A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F186-5FFD-1515-EAE5-76074503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5712-3C06-7657-8FE5-9CF2C731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63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D206-F6E0-E6EF-C14B-FC698839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2A2A7-4AAC-B938-0368-8A272E1F3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45612-EF92-41E7-5404-EF0955F0A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6908-C86E-1103-FA36-18900943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EFFE3-E284-D9BA-48EC-4DB779A2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7D821-D0B1-B289-4B1F-5D042794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79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C2C9-204C-E258-F5C7-05C1974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F3660-12DE-2D78-5BB7-C9428BD9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61DE-0D31-A35F-3CC7-90F438B65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15275-24EB-4E15-851C-42D19846214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0D1C-A9F3-E239-17B1-01ED5EFFB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9D0E-3B2B-A0D1-4897-E097BCC08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D0CD7-882D-4B62-BBED-35BF1CE49C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49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5E278-4E47-BCCE-0B60-FBD81930457E}"/>
              </a:ext>
            </a:extLst>
          </p:cNvPr>
          <p:cNvSpPr txBox="1"/>
          <p:nvPr/>
        </p:nvSpPr>
        <p:spPr>
          <a:xfrm>
            <a:off x="2766000" y="99000"/>
            <a:ext cx="6660000" cy="6660000"/>
          </a:xfrm>
          <a:prstGeom prst="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8000" dirty="0">
                <a:solidFill>
                  <a:schemeClr val="accent3">
                    <a:lumMod val="75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맞다</a:t>
            </a:r>
            <a:endParaRPr lang="en-AU" sz="28000" dirty="0">
              <a:solidFill>
                <a:schemeClr val="accent3">
                  <a:lumMod val="75000"/>
                </a:schemeClr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23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1933A-1B80-15B5-F915-3A919F76A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1D5C0-6534-F587-62D0-64EDE183D8EA}"/>
              </a:ext>
            </a:extLst>
          </p:cNvPr>
          <p:cNvSpPr txBox="1"/>
          <p:nvPr/>
        </p:nvSpPr>
        <p:spPr>
          <a:xfrm>
            <a:off x="2766000" y="99000"/>
            <a:ext cx="6660000" cy="6660000"/>
          </a:xfrm>
          <a:prstGeom prst="roundRect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8000" dirty="0">
                <a:solidFill>
                  <a:schemeClr val="accent3">
                    <a:lumMod val="75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맞다</a:t>
            </a:r>
            <a:endParaRPr lang="en-AU" sz="28000" dirty="0">
              <a:solidFill>
                <a:schemeClr val="accent3">
                  <a:lumMod val="75000"/>
                </a:schemeClr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1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150D-66BA-7759-15BE-4F3FAA1E8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32B56-4B2C-9CD0-B728-BE1B019CC6D0}"/>
              </a:ext>
            </a:extLst>
          </p:cNvPr>
          <p:cNvSpPr txBox="1"/>
          <p:nvPr/>
        </p:nvSpPr>
        <p:spPr>
          <a:xfrm>
            <a:off x="2766000" y="99000"/>
            <a:ext cx="6660000" cy="6660000"/>
          </a:xfrm>
          <a:prstGeom prst="ellipse">
            <a:avLst/>
          </a:prstGeom>
          <a:solidFill>
            <a:schemeClr val="bg1"/>
          </a:solidFill>
          <a:ln w="127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28000" dirty="0">
                <a:solidFill>
                  <a:schemeClr val="accent3">
                    <a:lumMod val="75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맞다</a:t>
            </a:r>
            <a:endParaRPr lang="en-AU" sz="28000" dirty="0">
              <a:solidFill>
                <a:schemeClr val="accent3">
                  <a:lumMod val="75000"/>
                </a:schemeClr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5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Pretendard Black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2025-02-11T02:47:09Z</dcterms:created>
  <dcterms:modified xsi:type="dcterms:W3CDTF">2025-02-11T02:47:19Z</dcterms:modified>
</cp:coreProperties>
</file>