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64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hley Peterson" initials="AP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335"/>
    <p:restoredTop sz="94590"/>
  </p:normalViewPr>
  <p:slideViewPr>
    <p:cSldViewPr snapToGrid="0" snapToObjects="1">
      <p:cViewPr varScale="1">
        <p:scale>
          <a:sx n="54" d="100"/>
          <a:sy n="54" d="100"/>
        </p:scale>
        <p:origin x="232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10T19:25:14.546" idx="3">
    <p:pos x="10" y="10"/>
    <p:text>We found that in comparing the 2010 census data with prevelance of diabetes in population by county- there was was very little difference between gender</p:text>
    <p:extLst>
      <p:ext uri="{C676402C-5697-4E1C-873F-D02D1690AC5C}">
        <p15:threadingInfo xmlns:p15="http://schemas.microsoft.com/office/powerpoint/2012/main" timeZoneBias="240"/>
      </p:ext>
    </p:extLst>
  </p:cm>
  <p:cm authorId="1" dt="2019-06-10T19:32:49.453" idx="4">
    <p:pos x="106" y="106"/>
    <p:text>Highest percentage of men with diabetes is in Clay Count, Indiana with 17.7%</p:text>
    <p:extLst>
      <p:ext uri="{C676402C-5697-4E1C-873F-D02D1690AC5C}">
        <p15:threadingInfo xmlns:p15="http://schemas.microsoft.com/office/powerpoint/2012/main" timeZoneBias="240"/>
      </p:ext>
    </p:extLst>
  </p:cm>
  <p:cm authorId="1" dt="2019-06-10T19:33:03.529" idx="5">
    <p:pos x="202" y="202"/>
    <p:text>Highest percentage of women with diabetes is in Lowndes Count, Georgia with 21%</p:text>
    <p:extLst>
      <p:ext uri="{C676402C-5697-4E1C-873F-D02D1690AC5C}">
        <p15:threadingInfo xmlns:p15="http://schemas.microsoft.com/office/powerpoint/2012/main" timeZoneBias="240"/>
      </p:ext>
    </p:extLst>
  </p:cm>
  <p:cm authorId="1" dt="2019-06-10T19:35:55.801" idx="6">
    <p:pos x="298" y="298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E733A-E99C-4B44-BC7D-8A872B1990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Is there a correlation between diabetes and population density?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DA13BD-720C-AD4D-9B38-CBB327A048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Members: Jose Martinez Carvajal</a:t>
            </a:r>
            <a:r>
              <a:rPr lang="en-US" b="1" dirty="0"/>
              <a:t>, </a:t>
            </a:r>
            <a:r>
              <a:rPr lang="en-US" dirty="0"/>
              <a:t>Peter Kim</a:t>
            </a:r>
            <a:r>
              <a:rPr lang="en-US" b="1" dirty="0"/>
              <a:t>, </a:t>
            </a:r>
            <a:r>
              <a:rPr lang="en-US" dirty="0"/>
              <a:t>Matthieu Dubois</a:t>
            </a:r>
            <a:r>
              <a:rPr lang="en-US" b="1" dirty="0"/>
              <a:t>, </a:t>
            </a:r>
            <a:r>
              <a:rPr lang="en-US" dirty="0"/>
              <a:t>Ashley Peterson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881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C62A4D-FD44-834D-8B69-C69AF0706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578644"/>
            <a:ext cx="4443984" cy="823912"/>
          </a:xfrm>
        </p:spPr>
        <p:txBody>
          <a:bodyPr/>
          <a:lstStyle/>
          <a:p>
            <a:pPr algn="ctr"/>
            <a:r>
              <a:rPr lang="en-US" b="1" dirty="0"/>
              <a:t>Project Description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7812F-EBBF-8C4B-8C17-85330A260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1735015"/>
            <a:ext cx="4443984" cy="4132385"/>
          </a:xfrm>
        </p:spPr>
        <p:txBody>
          <a:bodyPr>
            <a:normAutofit fontScale="70000" lnSpcReduction="20000"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By using data provided by US Census Bureau and CDC API, we are looking for a correlation between diabetes and population density by county.  We will also be looking across 2010-2013 to compare prevalence of diabetes with gender and obesity. 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9A13B58-0AB0-904A-AB3A-957BAAB980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4766" y="607952"/>
            <a:ext cx="4592580" cy="823912"/>
          </a:xfrm>
        </p:spPr>
        <p:txBody>
          <a:bodyPr/>
          <a:lstStyle/>
          <a:p>
            <a:pPr algn="ctr"/>
            <a:r>
              <a:rPr lang="en-US" b="1" dirty="0"/>
              <a:t>Data Sets Used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1180D33-005A-4C4D-8394-E484050903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4" y="1735015"/>
            <a:ext cx="4443984" cy="4132385"/>
          </a:xfrm>
        </p:spPr>
        <p:txBody>
          <a:bodyPr>
            <a:normAutofit fontScale="70000" lnSpcReduction="20000"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US Population by County created by US Census Bureau (contains age, gender, population &amp; county) 2010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CDC Diabetes by County 2004-2013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848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9E04A-D00D-4A4D-AE05-D88C68854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Comparing Population Density &amp; Diabetes by State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B3159-C4C6-9444-B629-BE824F9B8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86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EC751-9C46-6F40-A56F-8DDF1308D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Correlations between Obesity &amp; Diabetes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B599E-A484-C040-B66D-B3819A3DC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04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3506F-62BF-8A42-BB68-7F7B5C274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 diabetes more prevalent in one gender? 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2F9CE8-E8E4-C04F-A369-156453B2C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153" y="1734748"/>
            <a:ext cx="5210279" cy="33885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DCF332-FC18-B14D-B825-62C9987B7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031" y="1734748"/>
            <a:ext cx="5094686" cy="338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854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2D60C-4A68-984E-8612-4AB20F25E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F04A9-81D5-4941-BAB8-4E417BCE7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07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F17D3-9BE8-2340-97C7-E4A97A793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85BCF-B1C8-C04A-89EA-C2B58A571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50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55A9C-5F06-6C4E-A7B0-C15D5A9C9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9488D-09E2-9B49-9425-DFF0821C5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CDC Obesity</a:t>
            </a:r>
          </a:p>
          <a:p>
            <a:r>
              <a:rPr lang="en-US" dirty="0"/>
              <a:t>CDC Gender</a:t>
            </a:r>
          </a:p>
          <a:p>
            <a:r>
              <a:rPr lang="en-US"/>
              <a:t>Population Density </a:t>
            </a:r>
          </a:p>
        </p:txBody>
      </p:sp>
    </p:spTree>
    <p:extLst>
      <p:ext uri="{BB962C8B-B14F-4D97-AF65-F5344CB8AC3E}">
        <p14:creationId xmlns:p14="http://schemas.microsoft.com/office/powerpoint/2010/main" val="109115488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71</TotalTime>
  <Words>126</Words>
  <Application>Microsoft Macintosh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Franklin Gothic Book</vt:lpstr>
      <vt:lpstr>Crop</vt:lpstr>
      <vt:lpstr>Is there a correlation between diabetes and population density? </vt:lpstr>
      <vt:lpstr>PowerPoint Presentation</vt:lpstr>
      <vt:lpstr>Comparing Population Density &amp; Diabetes by State </vt:lpstr>
      <vt:lpstr>Correlations between Obesity &amp; Diabetes</vt:lpstr>
      <vt:lpstr>Is diabetes more prevalent in one gender?  </vt:lpstr>
      <vt:lpstr>PowerPoint Presentation</vt:lpstr>
      <vt:lpstr>Appendix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there a correlation between diabetes and population density? </dc:title>
  <dc:creator>Ashley Peterson</dc:creator>
  <cp:lastModifiedBy>Ashley Peterson</cp:lastModifiedBy>
  <cp:revision>10</cp:revision>
  <dcterms:created xsi:type="dcterms:W3CDTF">2019-06-08T18:17:41Z</dcterms:created>
  <dcterms:modified xsi:type="dcterms:W3CDTF">2019-06-12T23:26:39Z</dcterms:modified>
</cp:coreProperties>
</file>