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DB2664-162D-4DBC-8E94-621012A2D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36A2788-8511-46CE-AD32-3C2D2C3B3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2E15512-07E5-4A9A-B42E-C06BFD81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217-8C3D-4D49-BA7A-C963AA4EC2CE}" type="datetimeFigureOut">
              <a:rPr lang="hu-HU" smtClean="0"/>
              <a:t>2021. 09. 05.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7982B07-3DC5-4AB0-BA54-E774912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A4B830-681F-4A88-88BA-94606CE9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05D-4DC0-4568-A98C-F27EF6EA15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763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4E7D30-2C39-4413-BB47-FBC4087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DB4FE78-929B-4CBE-8322-B4DD36B11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6E093A8-14CE-4148-8508-10290B3A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217-8C3D-4D49-BA7A-C963AA4EC2CE}" type="datetimeFigureOut">
              <a:rPr lang="hu-HU" smtClean="0"/>
              <a:t>2021. 09. 05.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A9FF8D-AABD-40F7-A957-508A047E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6529A8F-E844-4913-94E0-12C2342B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05D-4DC0-4568-A98C-F27EF6EA15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279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B849983-55AF-41D0-AD37-DA8197B85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BB0BBED-FAC2-4A78-BAF9-C2CA07832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7DF253-6BD6-44D2-9899-FA46B366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217-8C3D-4D49-BA7A-C963AA4EC2CE}" type="datetimeFigureOut">
              <a:rPr lang="hu-HU" smtClean="0"/>
              <a:t>2021. 09. 05.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E0AD6F-E22F-4C61-998E-CD78696D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0821BBB-6D52-44D7-AD3C-8E016A72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05D-4DC0-4568-A98C-F27EF6EA15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254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9B79DF-EA4B-4904-9061-BFD1C3BA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596710-5A4D-432F-A839-B2C9E504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8E472A-5AB8-43E8-B057-0668B996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217-8C3D-4D49-BA7A-C963AA4EC2CE}" type="datetimeFigureOut">
              <a:rPr lang="hu-HU" smtClean="0"/>
              <a:t>2021. 09. 05.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DEDF79-6F75-42F9-99E5-8880B1B2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9063C9C-764D-4F30-BD46-6A689933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05D-4DC0-4568-A98C-F27EF6EA15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557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74B62E-C9F4-4AC8-9AE7-31003179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1885651-7B9A-4809-B864-021880E79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234683-94A9-4BCD-8EFB-F65738D3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217-8C3D-4D49-BA7A-C963AA4EC2CE}" type="datetimeFigureOut">
              <a:rPr lang="hu-HU" smtClean="0"/>
              <a:t>2021. 09. 05.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8C24C8-7C45-42DF-9FE2-9AB1C05C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4A7734-31B0-4AD6-8E7B-956787D2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05D-4DC0-4568-A98C-F27EF6EA15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07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9C6417-B086-4256-BF3F-77FCA510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3C7B42-E904-4AB8-9AB2-6F44F7687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B1EBFA0-CE2C-44ED-AA79-7F3146159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21296CB-EC93-44E1-B389-5B1F8879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217-8C3D-4D49-BA7A-C963AA4EC2CE}" type="datetimeFigureOut">
              <a:rPr lang="hu-HU" smtClean="0"/>
              <a:t>2021. 09. 05.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8344D35-2891-4E5C-8EDE-57312F66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6194E6-B1C8-4831-AF2B-39F9DAB8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05D-4DC0-4568-A98C-F27EF6EA15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885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4DD057-39A6-426E-974D-3528AE5D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E915754-9FE4-44A0-BE48-44D858287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80CE08C-0852-4DB1-A368-C972C3B4E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B3637D3-83AF-4581-BFE7-A0C36982A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7FC0829-4390-4ED6-A3D7-D7D9FDD53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A63A70B-1952-44A6-8F74-4FD4404B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217-8C3D-4D49-BA7A-C963AA4EC2CE}" type="datetimeFigureOut">
              <a:rPr lang="hu-HU" smtClean="0"/>
              <a:t>2021. 09. 05.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1383A5C-4B1A-44C4-82FC-041294DB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DE1554E-9DE0-4E52-A50E-B4B3B28C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05D-4DC0-4568-A98C-F27EF6EA15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190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ECD01C-58BB-4C91-A23F-9B04FC3F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945652A-3718-46AA-B97D-CB0C736F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217-8C3D-4D49-BA7A-C963AA4EC2CE}" type="datetimeFigureOut">
              <a:rPr lang="hu-HU" smtClean="0"/>
              <a:t>2021. 09. 05.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381AFB6-3A34-4766-BD19-C36C1CB7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9DC9FC6-F197-4309-A2C8-7A6D3B5E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05D-4DC0-4568-A98C-F27EF6EA15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707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3F954CB-F7FC-4F28-8A95-0533493B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217-8C3D-4D49-BA7A-C963AA4EC2CE}" type="datetimeFigureOut">
              <a:rPr lang="hu-HU" smtClean="0"/>
              <a:t>2021. 09. 05.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75B5E8D-95D8-4D6A-B4BF-2276EFC9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09F2C3F-8535-42DB-9AF3-D53756F9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05D-4DC0-4568-A98C-F27EF6EA15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18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B956A3-21CE-4173-B203-9E79C127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A443C3-0232-42A2-B2A9-6B1A02103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251A6E0-A54A-46B2-AD50-965E98197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F02599D-AD15-4284-A2F0-D978FA8C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217-8C3D-4D49-BA7A-C963AA4EC2CE}" type="datetimeFigureOut">
              <a:rPr lang="hu-HU" smtClean="0"/>
              <a:t>2021. 09. 05.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B4E750E-9E70-4754-B9DA-8E296111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1238145-F48B-4C71-9CF8-A67AE9F0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05D-4DC0-4568-A98C-F27EF6EA15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92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CAF03C-CF94-4D3F-BC2E-6C439EE0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C274012-455A-48E0-B5F3-129E3167A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F6DDDF-FFD6-4013-9299-F4D2D1213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D5B9D1C-6B0F-4DF5-8EE4-1519FEC1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217-8C3D-4D49-BA7A-C963AA4EC2CE}" type="datetimeFigureOut">
              <a:rPr lang="hu-HU" smtClean="0"/>
              <a:t>2021. 09. 05.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BFD0EA8-ED6F-4C26-AE7B-6DB8AAD8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7526492-4113-4FA5-94E8-A8D024B0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05D-4DC0-4568-A98C-F27EF6EA15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093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7DFAA95-1EF6-4F57-A651-D5DEA2B8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5E52F0-40C0-4726-B143-2C2812E74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E28BED-4FD2-4FCD-B2B8-A82A9CDEB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03217-8C3D-4D49-BA7A-C963AA4EC2CE}" type="datetimeFigureOut">
              <a:rPr lang="hu-HU" smtClean="0"/>
              <a:t>2021. 09. 05.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250079-772E-43EB-B70F-EC13D64BE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DD8D0E-47E8-4F03-8822-4CA846659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705D-4DC0-4568-A98C-F27EF6EA15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178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34682F-C697-4717-A387-9B9C3E3F5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Labview</a:t>
            </a:r>
            <a:r>
              <a:rPr lang="hu-HU" dirty="0"/>
              <a:t> bevezető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3B4F90-061C-4504-98CB-CBC8C8B03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1.óra</a:t>
            </a:r>
          </a:p>
          <a:p>
            <a:r>
              <a:rPr lang="hu-HU" dirty="0"/>
              <a:t>Tóth Ádám</a:t>
            </a:r>
          </a:p>
          <a:p>
            <a:r>
              <a:rPr lang="hu-HU" dirty="0"/>
              <a:t>toth.adam@inf.unideb.hu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2569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34682F-C697-4717-A387-9B9C3E3F5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8029"/>
            <a:ext cx="9144000" cy="1133157"/>
          </a:xfrm>
        </p:spPr>
        <p:txBody>
          <a:bodyPr>
            <a:normAutofit/>
          </a:bodyPr>
          <a:lstStyle/>
          <a:p>
            <a:r>
              <a:rPr lang="hu-HU" dirty="0" err="1"/>
              <a:t>Block</a:t>
            </a:r>
            <a:r>
              <a:rPr lang="hu-HU" dirty="0"/>
              <a:t> diagram részei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3B4F90-061C-4504-98CB-CBC8C8B03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5520"/>
            <a:ext cx="9144000" cy="354787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/>
              <a:t>Terminál:</a:t>
            </a:r>
            <a:r>
              <a:rPr lang="hu-HU" dirty="0"/>
              <a:t> A terminálok olyan belépési és kilépési portok, amelyek információt cserélnek az front panel és a blokkdiagram között. A terminálokat ikonokként tekinthető meg, ezzel helyet lehet takarítani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err="1">
                <a:effectLst/>
              </a:rPr>
              <a:t>Nodes</a:t>
            </a:r>
            <a:r>
              <a:rPr lang="hu-HU" b="1" dirty="0">
                <a:effectLst/>
              </a:rPr>
              <a:t>:</a:t>
            </a:r>
            <a:r>
              <a:rPr lang="hu-HU" dirty="0">
                <a:effectLst/>
              </a:rPr>
              <a:t> A csomópontok olyan objektumok a blokkdiagramban, amelyek bemeneteket és / vagy kimeneteket tartalmaznak, és műveleteket hajtanak végre, amikor a VI fut. A csomópontok analógok a szöveges alapú programozási nyelvek utasításaival, operátoraival, funkcióival. A csomópontok lehetnek függvények, </a:t>
            </a:r>
            <a:r>
              <a:rPr lang="hu-HU" dirty="0" err="1">
                <a:effectLst/>
              </a:rPr>
              <a:t>subVI</a:t>
            </a:r>
            <a:r>
              <a:rPr lang="hu-HU" dirty="0">
                <a:effectLst/>
              </a:rPr>
              <a:t>-k vagy struktúrák.</a:t>
            </a:r>
            <a:endParaRPr lang="hu-HU" dirty="0"/>
          </a:p>
          <a:p>
            <a:pPr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814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34682F-C697-4717-A387-9B9C3E3F5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8029"/>
            <a:ext cx="9144000" cy="1133157"/>
          </a:xfrm>
        </p:spPr>
        <p:txBody>
          <a:bodyPr>
            <a:normAutofit/>
          </a:bodyPr>
          <a:lstStyle/>
          <a:p>
            <a:r>
              <a:rPr lang="hu-HU" dirty="0" err="1"/>
              <a:t>Block</a:t>
            </a:r>
            <a:r>
              <a:rPr lang="hu-HU" dirty="0"/>
              <a:t> diagram részei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3B4F90-061C-4504-98CB-CBC8C8B03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5520"/>
            <a:ext cx="9144000" cy="354787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err="1">
                <a:effectLst/>
              </a:rPr>
              <a:t>Function</a:t>
            </a:r>
            <a:r>
              <a:rPr lang="hu-HU" b="1" dirty="0">
                <a:effectLst/>
              </a:rPr>
              <a:t> </a:t>
            </a:r>
            <a:r>
              <a:rPr lang="hu-HU" b="1" dirty="0" err="1">
                <a:effectLst/>
              </a:rPr>
              <a:t>Nodes</a:t>
            </a:r>
            <a:r>
              <a:rPr lang="hu-HU" b="1" dirty="0">
                <a:effectLst/>
              </a:rPr>
              <a:t> (függvények)</a:t>
            </a:r>
            <a:r>
              <a:rPr lang="hu-HU" b="1" dirty="0"/>
              <a:t>: </a:t>
            </a:r>
            <a:r>
              <a:rPr lang="hu-HU" dirty="0"/>
              <a:t>A függvények a </a:t>
            </a:r>
            <a:r>
              <a:rPr lang="hu-HU" dirty="0" err="1"/>
              <a:t>LabVIEW</a:t>
            </a:r>
            <a:r>
              <a:rPr lang="hu-HU" dirty="0"/>
              <a:t> alapvető működési elemei, és nem rendelkeznek elülső panelekkel vagy blokkdiagramokkal. A függvényikonok halvány sárga háttérrel rendelkeznek.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err="1">
                <a:effectLst/>
              </a:rPr>
              <a:t>SubVI</a:t>
            </a:r>
            <a:r>
              <a:rPr lang="hu-HU" b="1" dirty="0">
                <a:effectLst/>
              </a:rPr>
              <a:t>:</a:t>
            </a:r>
            <a:r>
              <a:rPr lang="hu-HU" dirty="0">
                <a:effectLst/>
              </a:rPr>
              <a:t> Az </a:t>
            </a:r>
            <a:r>
              <a:rPr lang="hu-HU" dirty="0" err="1">
                <a:effectLst/>
              </a:rPr>
              <a:t>subVI</a:t>
            </a:r>
            <a:r>
              <a:rPr lang="hu-HU" dirty="0">
                <a:effectLst/>
              </a:rPr>
              <a:t>-k VI-k, amelyek egy másik VI blokkdiagramján futnak. Előlapokkal és blokkdiagramokkal rendelkeznek. Bármely VI felhasználható </a:t>
            </a:r>
            <a:r>
              <a:rPr lang="hu-HU" dirty="0" err="1">
                <a:effectLst/>
              </a:rPr>
              <a:t>subVI</a:t>
            </a:r>
            <a:r>
              <a:rPr lang="hu-HU" dirty="0">
                <a:effectLst/>
              </a:rPr>
              <a:t>-ként. Ha duplán kattint egy </a:t>
            </a:r>
            <a:r>
              <a:rPr lang="hu-HU" dirty="0" err="1">
                <a:effectLst/>
              </a:rPr>
              <a:t>subVI</a:t>
            </a:r>
            <a:r>
              <a:rPr lang="hu-HU" dirty="0">
                <a:effectLst/>
              </a:rPr>
              <a:t>-re, a front panel és a blokkdiagram megnyílik.</a:t>
            </a:r>
            <a:endParaRPr lang="hu-HU" dirty="0"/>
          </a:p>
          <a:p>
            <a:pPr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57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34682F-C697-4717-A387-9B9C3E3F5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8029"/>
            <a:ext cx="9144000" cy="1133157"/>
          </a:xfrm>
        </p:spPr>
        <p:txBody>
          <a:bodyPr>
            <a:normAutofit/>
          </a:bodyPr>
          <a:lstStyle/>
          <a:p>
            <a:r>
              <a:rPr lang="hu-HU" dirty="0" err="1"/>
              <a:t>Block</a:t>
            </a:r>
            <a:r>
              <a:rPr lang="hu-HU" dirty="0"/>
              <a:t> diagram részei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3B4F90-061C-4504-98CB-CBC8C8B03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5520"/>
            <a:ext cx="9144000" cy="354787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err="1"/>
              <a:t>Icon</a:t>
            </a:r>
            <a:r>
              <a:rPr lang="hu-HU" b="1" dirty="0"/>
              <a:t>: </a:t>
            </a:r>
            <a:r>
              <a:rPr lang="hu-HU" dirty="0"/>
              <a:t>Az ikonok a VI-k grafikus ábrázolása.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err="1">
                <a:effectLst/>
              </a:rPr>
              <a:t>Connector</a:t>
            </a:r>
            <a:r>
              <a:rPr lang="hu-HU" b="1" dirty="0">
                <a:effectLst/>
              </a:rPr>
              <a:t> </a:t>
            </a:r>
            <a:r>
              <a:rPr lang="hu-HU" b="1" dirty="0" err="1">
                <a:effectLst/>
              </a:rPr>
              <a:t>Pane</a:t>
            </a:r>
            <a:r>
              <a:rPr lang="hu-HU" b="1" dirty="0">
                <a:effectLst/>
              </a:rPr>
              <a:t>:</a:t>
            </a:r>
            <a:r>
              <a:rPr lang="hu-HU" dirty="0">
                <a:effectLst/>
              </a:rPr>
              <a:t> A csatlakozópanel a VI bemeneteinek és kimeneteinek térképe.</a:t>
            </a:r>
          </a:p>
          <a:p>
            <a:pPr algn="l"/>
            <a:endParaRPr lang="hu-HU" dirty="0"/>
          </a:p>
          <a:p>
            <a:pPr algn="l"/>
            <a:r>
              <a:rPr lang="hu-HU" dirty="0"/>
              <a:t>Express VI: Az Express VI-k egy olyan </a:t>
            </a:r>
            <a:r>
              <a:rPr lang="hu-HU" dirty="0" err="1"/>
              <a:t>subVI</a:t>
            </a:r>
            <a:r>
              <a:rPr lang="hu-HU" dirty="0"/>
              <a:t> típus, amelyet a párbeszédpanelekkel konfigurálhat. Az Express VI-k ikonjai a blokkdiagramban kék mezővel körülvett ikonként jelennek meg.</a:t>
            </a:r>
          </a:p>
          <a:p>
            <a:pPr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696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34682F-C697-4717-A387-9B9C3E3F5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8029"/>
            <a:ext cx="9144000" cy="1133157"/>
          </a:xfrm>
        </p:spPr>
        <p:txBody>
          <a:bodyPr>
            <a:normAutofit/>
          </a:bodyPr>
          <a:lstStyle/>
          <a:p>
            <a:r>
              <a:rPr lang="hu-HU" dirty="0" err="1"/>
              <a:t>Wire</a:t>
            </a:r>
            <a:r>
              <a:rPr lang="hu-HU" dirty="0"/>
              <a:t> (vezeték)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3B4F90-061C-4504-98CB-CBC8C8B03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5520"/>
            <a:ext cx="9144000" cy="3547872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A vezetékek adatátvitelt végeznek a blokkdiagram objektumok között.</a:t>
            </a:r>
          </a:p>
          <a:p>
            <a:pPr algn="l"/>
            <a:endParaRPr lang="hu-HU" dirty="0"/>
          </a:p>
          <a:p>
            <a:pPr algn="l"/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9E88075-0727-40E6-B4CD-49AD9FBF9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10" y="3096677"/>
            <a:ext cx="8771380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1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34682F-C697-4717-A387-9B9C3E3F5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8029"/>
            <a:ext cx="9144000" cy="1133157"/>
          </a:xfrm>
        </p:spPr>
        <p:txBody>
          <a:bodyPr>
            <a:normAutofit/>
          </a:bodyPr>
          <a:lstStyle/>
          <a:p>
            <a:r>
              <a:rPr lang="hu-HU" dirty="0"/>
              <a:t>Context </a:t>
            </a:r>
            <a:r>
              <a:rPr lang="hu-HU" dirty="0" err="1"/>
              <a:t>help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3B4F90-061C-4504-98CB-CBC8C8B03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5520"/>
            <a:ext cx="9144000" cy="3547872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A Kontextus súgó  ablak a </a:t>
            </a:r>
            <a:r>
              <a:rPr lang="hu-HU" dirty="0" err="1"/>
              <a:t>LabVIEW</a:t>
            </a:r>
            <a:r>
              <a:rPr lang="hu-HU" dirty="0"/>
              <a:t> objektumokkal kapcsolatos alapvető információkat jeleníti meg, amikor a kurzort az egyes objektumok fölé helyezzük.</a:t>
            </a:r>
          </a:p>
          <a:p>
            <a:pPr algn="l"/>
            <a:endParaRPr lang="hu-HU" dirty="0"/>
          </a:p>
          <a:p>
            <a:pPr algn="l"/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4E75D37-A176-4268-B306-4BCBC2D97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061" y="3109595"/>
            <a:ext cx="4823878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3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34682F-C697-4717-A387-9B9C3E3F5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8029"/>
            <a:ext cx="9144000" cy="1133157"/>
          </a:xfrm>
        </p:spPr>
        <p:txBody>
          <a:bodyPr>
            <a:normAutofit/>
          </a:bodyPr>
          <a:lstStyle/>
          <a:p>
            <a:r>
              <a:rPr lang="hu-HU" dirty="0"/>
              <a:t>Futtatás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3B4F90-061C-4504-98CB-CBC8C8B03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5520"/>
            <a:ext cx="9144000" cy="3547872"/>
          </a:xfrm>
        </p:spPr>
        <p:txBody>
          <a:bodyPr>
            <a:normAutofit/>
          </a:bodyPr>
          <a:lstStyle/>
          <a:p>
            <a:pPr algn="l"/>
            <a:endParaRPr lang="hu-HU" dirty="0"/>
          </a:p>
          <a:p>
            <a:pPr algn="l"/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C5765BA-6EB8-4BE2-A646-C71E57DD3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719" y="1565754"/>
            <a:ext cx="6213202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84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34682F-C697-4717-A387-9B9C3E3F5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8029"/>
            <a:ext cx="9144000" cy="1133157"/>
          </a:xfrm>
        </p:spPr>
        <p:txBody>
          <a:bodyPr>
            <a:normAutofit/>
          </a:bodyPr>
          <a:lstStyle/>
          <a:p>
            <a:r>
              <a:rPr lang="hu-HU" dirty="0"/>
              <a:t>Adattípusok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3B4F90-061C-4504-98CB-CBC8C8B03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5520"/>
            <a:ext cx="9144000" cy="3547872"/>
          </a:xfrm>
        </p:spPr>
        <p:txBody>
          <a:bodyPr>
            <a:normAutofit/>
          </a:bodyPr>
          <a:lstStyle/>
          <a:p>
            <a:pPr algn="l"/>
            <a:endParaRPr lang="hu-HU" dirty="0"/>
          </a:p>
          <a:p>
            <a:pPr algn="l"/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362F17B-0436-4845-A11D-5B1702668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81" y="1509456"/>
            <a:ext cx="901869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0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34682F-C697-4717-A387-9B9C3E3F5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3157"/>
          </a:xfrm>
        </p:spPr>
        <p:txBody>
          <a:bodyPr/>
          <a:lstStyle/>
          <a:p>
            <a:r>
              <a:rPr lang="hu-HU" dirty="0"/>
              <a:t>Mi a </a:t>
            </a:r>
            <a:r>
              <a:rPr lang="hu-HU" dirty="0" err="1"/>
              <a:t>labview</a:t>
            </a:r>
            <a:r>
              <a:rPr lang="hu-HU" dirty="0"/>
              <a:t>?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3B4F90-061C-4504-98CB-CBC8C8B03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5520"/>
            <a:ext cx="9144000" cy="3547872"/>
          </a:xfrm>
        </p:spPr>
        <p:txBody>
          <a:bodyPr>
            <a:normAutofit lnSpcReduction="10000"/>
          </a:bodyPr>
          <a:lstStyle/>
          <a:p>
            <a:pPr algn="l"/>
            <a:r>
              <a:rPr lang="hu-HU" b="1" dirty="0" err="1"/>
              <a:t>Labview</a:t>
            </a:r>
            <a:r>
              <a:rPr lang="hu-HU" b="1" dirty="0"/>
              <a:t>: </a:t>
            </a:r>
            <a:r>
              <a:rPr lang="hu-HU" dirty="0"/>
              <a:t>A </a:t>
            </a:r>
            <a:r>
              <a:rPr lang="hu-HU" dirty="0" err="1"/>
              <a:t>LabVIEW</a:t>
            </a:r>
            <a:r>
              <a:rPr lang="hu-HU" dirty="0"/>
              <a:t> egy grafikus programozási környezet, amelyet kifinomult mérési, tesztelési és vezérlő rendszerek fejlesztésére használnak.</a:t>
            </a:r>
          </a:p>
          <a:p>
            <a:pPr algn="l"/>
            <a:endParaRPr lang="hu-HU" dirty="0"/>
          </a:p>
          <a:p>
            <a:pPr algn="l"/>
            <a:r>
              <a:rPr lang="hu-HU" dirty="0"/>
              <a:t>Előnyök: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/>
              <a:t>platform alapú megközelítés a méréshez és az irányításhoz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/>
              <a:t>Interfészek sokféle hardverrel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/>
              <a:t>Skálázhatóság a különböző célok és operációs rendszerek között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/>
              <a:t>Beépített elemző könyvtárakat biztosít</a:t>
            </a:r>
          </a:p>
          <a:p>
            <a:pPr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27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34682F-C697-4717-A387-9B9C3E3F5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8029"/>
            <a:ext cx="9144000" cy="1133157"/>
          </a:xfrm>
        </p:spPr>
        <p:txBody>
          <a:bodyPr/>
          <a:lstStyle/>
          <a:p>
            <a:r>
              <a:rPr lang="hu-HU" dirty="0"/>
              <a:t>Project </a:t>
            </a:r>
            <a:r>
              <a:rPr lang="hu-HU" dirty="0" err="1"/>
              <a:t>explorer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3B4F90-061C-4504-98CB-CBC8C8B03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5520"/>
            <a:ext cx="9144000" cy="3547872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A VI-k (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Instrument</a:t>
            </a:r>
            <a:r>
              <a:rPr lang="hu-HU" dirty="0"/>
              <a:t>) megfelelő működéséhez szükséges fájlokat és kiegészítő fájlokat mutatja, amely dokumentációból vagy kapcsolódó linkekből állhatnak</a:t>
            </a:r>
          </a:p>
          <a:p>
            <a:pPr algn="l"/>
            <a:endParaRPr lang="hu-HU" dirty="0"/>
          </a:p>
          <a:p>
            <a:pPr algn="l"/>
            <a:r>
              <a:rPr lang="hu-HU" dirty="0" err="1"/>
              <a:t>Labview</a:t>
            </a:r>
            <a:r>
              <a:rPr lang="hu-HU" dirty="0"/>
              <a:t> project file (.</a:t>
            </a:r>
            <a:r>
              <a:rPr lang="hu-HU" dirty="0" err="1"/>
              <a:t>lvproj</a:t>
            </a:r>
            <a:r>
              <a:rPr lang="hu-HU" dirty="0"/>
              <a:t>)</a:t>
            </a:r>
          </a:p>
          <a:p>
            <a:pPr algn="l"/>
            <a:r>
              <a:rPr lang="hu-HU" dirty="0" err="1"/>
              <a:t>Custom</a:t>
            </a:r>
            <a:r>
              <a:rPr lang="hu-HU" dirty="0"/>
              <a:t> </a:t>
            </a:r>
            <a:r>
              <a:rPr lang="hu-HU" dirty="0" err="1"/>
              <a:t>Control</a:t>
            </a:r>
            <a:r>
              <a:rPr lang="hu-HU" dirty="0"/>
              <a:t> (.</a:t>
            </a:r>
            <a:r>
              <a:rPr lang="hu-HU" dirty="0" err="1"/>
              <a:t>ctl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104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A9518D-381A-425F-A929-2C382C85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Project </a:t>
            </a:r>
            <a:r>
              <a:rPr lang="hu-HU" dirty="0" err="1"/>
              <a:t>explorer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28C808-BED5-495F-AE4E-95D207CF0C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projekt fájlokat kezeli</a:t>
            </a:r>
          </a:p>
          <a:p>
            <a:r>
              <a:rPr lang="hu-HU" sz="2400" dirty="0"/>
              <a:t>Távoli beágyazott célpontokra programok futtatása</a:t>
            </a:r>
          </a:p>
          <a:p>
            <a:r>
              <a:rPr lang="hu-HU" sz="2400" dirty="0"/>
              <a:t>Önálló futtatható fájlokat és telepítőket hoz létre a terjesztéshez</a:t>
            </a:r>
          </a:p>
          <a:p>
            <a:r>
              <a:rPr lang="hu-HU" sz="2400" dirty="0"/>
              <a:t>Lehetővé teszi a kód terjesztését a fejlesztők számára és megosztott könyvtárak létrehozását</a:t>
            </a:r>
          </a:p>
          <a:p>
            <a:r>
              <a:rPr lang="hu-HU" sz="2400" dirty="0"/>
              <a:t>Integrálhatja a </a:t>
            </a:r>
            <a:r>
              <a:rPr lang="hu-HU" sz="2400" dirty="0" err="1"/>
              <a:t>LabVIEW</a:t>
            </a:r>
            <a:r>
              <a:rPr lang="hu-HU" sz="2400" dirty="0"/>
              <a:t> programokat a forráskód-vezérlő szoftverekkel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59491149-4F88-4E60-80B0-493E173A79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079" y="1825625"/>
            <a:ext cx="4761841" cy="4351338"/>
          </a:xfrm>
        </p:spPr>
      </p:pic>
    </p:spTree>
    <p:extLst>
      <p:ext uri="{BB962C8B-B14F-4D97-AF65-F5344CB8AC3E}">
        <p14:creationId xmlns:p14="http://schemas.microsoft.com/office/powerpoint/2010/main" val="96681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A9518D-381A-425F-A929-2C382C85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Project </a:t>
            </a:r>
            <a:r>
              <a:rPr lang="hu-HU" dirty="0" err="1"/>
              <a:t>explorer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28C808-BED5-495F-AE4E-95D207CF0C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sz="2400" dirty="0" err="1">
                <a:effectLst/>
              </a:rPr>
              <a:t>My</a:t>
            </a:r>
            <a:r>
              <a:rPr lang="hu-HU" sz="2400" dirty="0">
                <a:effectLst/>
              </a:rPr>
              <a:t> Computer: A helyi számítógépet képviseli mint célt a projektben</a:t>
            </a:r>
          </a:p>
          <a:p>
            <a:r>
              <a:rPr lang="hu-HU" sz="2400" dirty="0" err="1">
                <a:effectLst/>
              </a:rPr>
              <a:t>Dependencies</a:t>
            </a:r>
            <a:r>
              <a:rPr lang="hu-HU" sz="2400" dirty="0">
                <a:effectLst/>
              </a:rPr>
              <a:t>: Tartalmazza a VI-ket és azokat az elemeket, amelyekre a VI-oknak szüksége van</a:t>
            </a:r>
            <a:endParaRPr lang="hu-HU" sz="2400" dirty="0"/>
          </a:p>
          <a:p>
            <a:r>
              <a:rPr lang="hu-HU" sz="2400" dirty="0" err="1">
                <a:effectLst/>
              </a:rPr>
              <a:t>Build</a:t>
            </a:r>
            <a:r>
              <a:rPr lang="hu-HU" sz="2400" dirty="0">
                <a:effectLst/>
              </a:rPr>
              <a:t> </a:t>
            </a:r>
            <a:r>
              <a:rPr lang="hu-HU" sz="2400" dirty="0" err="1">
                <a:effectLst/>
              </a:rPr>
              <a:t>Specifications</a:t>
            </a:r>
            <a:r>
              <a:rPr lang="hu-HU" sz="2400" dirty="0">
                <a:effectLst/>
              </a:rPr>
              <a:t>: Tartalmazza a forráseloszlások és a </a:t>
            </a:r>
            <a:r>
              <a:rPr lang="hu-HU" sz="2400" dirty="0" err="1">
                <a:effectLst/>
              </a:rPr>
              <a:t>LabVIEW</a:t>
            </a:r>
            <a:r>
              <a:rPr lang="hu-HU" sz="2400" dirty="0">
                <a:effectLst/>
              </a:rPr>
              <a:t> eszközkészletekben és modulokban elérhető más típusú építkezési konfigurációkat</a:t>
            </a:r>
            <a:endParaRPr lang="hu-HU" sz="2400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59491149-4F88-4E60-80B0-493E173A79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079" y="1825625"/>
            <a:ext cx="4761841" cy="4351338"/>
          </a:xfrm>
        </p:spPr>
      </p:pic>
    </p:spTree>
    <p:extLst>
      <p:ext uri="{BB962C8B-B14F-4D97-AF65-F5344CB8AC3E}">
        <p14:creationId xmlns:p14="http://schemas.microsoft.com/office/powerpoint/2010/main" val="281520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208CA3-931F-4F1E-809C-9811E72D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 részei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1D31D6E5-3231-48AD-A535-7DC1D6C5A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778963"/>
              </p:ext>
            </p:extLst>
          </p:nvPr>
        </p:nvGraphicFramePr>
        <p:xfrm>
          <a:off x="838200" y="1825624"/>
          <a:ext cx="10515597" cy="2112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87126918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5340521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22734847"/>
                    </a:ext>
                  </a:extLst>
                </a:gridCol>
              </a:tblGrid>
              <a:tr h="557826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Front panel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Block</a:t>
                      </a:r>
                      <a:r>
                        <a:rPr lang="hu-HU" dirty="0"/>
                        <a:t>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Icon</a:t>
                      </a:r>
                      <a:r>
                        <a:rPr lang="hu-HU" dirty="0"/>
                        <a:t>/</a:t>
                      </a:r>
                      <a:r>
                        <a:rPr lang="hu-HU" dirty="0" err="1"/>
                        <a:t>Connector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pane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52881"/>
                  </a:ext>
                </a:extLst>
              </a:tr>
              <a:tr h="557826">
                <a:tc>
                  <a:txBody>
                    <a:bodyPr/>
                    <a:lstStyle/>
                    <a:p>
                      <a:r>
                        <a:rPr lang="hu-HU" dirty="0"/>
                        <a:t>Felhasználó interfész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 grafikus forráskódot tartalmazza</a:t>
                      </a:r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 VI-t képviseli, és lehetővé teszi a VI használatát </a:t>
                      </a:r>
                      <a:r>
                        <a:rPr lang="hu-HU" dirty="0" err="1"/>
                        <a:t>subVI</a:t>
                      </a:r>
                      <a:r>
                        <a:rPr lang="hu-HU" dirty="0"/>
                        <a:t>-ként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583985"/>
                  </a:ext>
                </a:extLst>
              </a:tr>
              <a:tr h="557826">
                <a:tc>
                  <a:txBody>
                    <a:bodyPr/>
                    <a:lstStyle/>
                    <a:p>
                      <a:r>
                        <a:rPr lang="hu-HU" dirty="0"/>
                        <a:t>Vezérlőkkel (bemenetek) és indikátorokkal (kimenetekkel) rendelkezik.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Front panel vezérlőihez és indikátoraihoz tartozó terminálokat tartalmazza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Leképezi a bemeneteket és a kimeneteket a VI-be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56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38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208CA3-931F-4F1E-809C-9811E72D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 részei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43464AF1-DAFD-446B-97E5-1566FFFFD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23" y="1825625"/>
            <a:ext cx="7259954" cy="4351338"/>
          </a:xfrm>
        </p:spPr>
      </p:pic>
    </p:spTree>
    <p:extLst>
      <p:ext uri="{BB962C8B-B14F-4D97-AF65-F5344CB8AC3E}">
        <p14:creationId xmlns:p14="http://schemas.microsoft.com/office/powerpoint/2010/main" val="247070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498543-1816-45D2-9474-CA2B91EC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 panel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A92A1B-7527-4C36-BF74-5550F6D92A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/>
              <a:t>Control</a:t>
            </a:r>
            <a:endParaRPr lang="hu-HU" dirty="0"/>
          </a:p>
          <a:p>
            <a:pPr lvl="1"/>
            <a:r>
              <a:rPr lang="hu-HU" dirty="0"/>
              <a:t>Interaktív bemenet</a:t>
            </a:r>
          </a:p>
          <a:p>
            <a:pPr lvl="1"/>
            <a:r>
              <a:rPr lang="hu-HU" dirty="0"/>
              <a:t>Gombok, nyomógombok, tárcsák (</a:t>
            </a:r>
            <a:r>
              <a:rPr lang="hu-HU" dirty="0" err="1"/>
              <a:t>dials</a:t>
            </a:r>
            <a:r>
              <a:rPr lang="hu-HU" dirty="0"/>
              <a:t>) és egyéb bemenetek</a:t>
            </a:r>
          </a:p>
          <a:p>
            <a:pPr lvl="1"/>
            <a:r>
              <a:rPr lang="hu-HU" dirty="0"/>
              <a:t>Szimulálja a műszerbemeneti eszközöket és adatokkal látja el a  </a:t>
            </a:r>
            <a:r>
              <a:rPr lang="hu-HU" dirty="0" err="1"/>
              <a:t>blokkdiagramhot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7CBF9E2-CD76-4595-8BCE-D05670EC87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/>
              <a:t>Indicator</a:t>
            </a:r>
            <a:endParaRPr lang="hu-HU" dirty="0"/>
          </a:p>
          <a:p>
            <a:pPr lvl="1"/>
            <a:r>
              <a:rPr lang="hu-HU" dirty="0"/>
              <a:t>Interaktív kimenet</a:t>
            </a:r>
          </a:p>
          <a:p>
            <a:pPr lvl="1"/>
            <a:r>
              <a:rPr lang="hu-HU" dirty="0"/>
              <a:t>Grafikonok, LED-ek és egyéb kijelzők</a:t>
            </a:r>
          </a:p>
          <a:p>
            <a:pPr lvl="1"/>
            <a:r>
              <a:rPr lang="hu-HU" dirty="0"/>
              <a:t>Szimulálja a műszer kimeneti eszközöket, és megjeleníti azokat az adatokat, amelyeket a blokkdiagram szerez vagy generál</a:t>
            </a:r>
          </a:p>
        </p:txBody>
      </p:sp>
    </p:spTree>
    <p:extLst>
      <p:ext uri="{BB962C8B-B14F-4D97-AF65-F5344CB8AC3E}">
        <p14:creationId xmlns:p14="http://schemas.microsoft.com/office/powerpoint/2010/main" val="382712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34682F-C697-4717-A387-9B9C3E3F5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8029"/>
            <a:ext cx="9144000" cy="1133157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Control</a:t>
            </a:r>
            <a:r>
              <a:rPr lang="hu-HU" dirty="0"/>
              <a:t>, indikátor adattípusok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3B4F90-061C-4504-98CB-CBC8C8B03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5520"/>
            <a:ext cx="9144000" cy="354787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/>
              <a:t>Sztring</a:t>
            </a:r>
            <a:endParaRPr lang="hu-H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/>
              <a:t>Boolean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/>
              <a:t>Numerikus</a:t>
            </a:r>
          </a:p>
          <a:p>
            <a:pPr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338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543</Words>
  <Application>Microsoft Office PowerPoint</Application>
  <PresentationFormat>Szélesvásznú</PresentationFormat>
  <Paragraphs>68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Office-téma</vt:lpstr>
      <vt:lpstr>Labview bevezető</vt:lpstr>
      <vt:lpstr>Mi a labview?</vt:lpstr>
      <vt:lpstr>Project explorer</vt:lpstr>
      <vt:lpstr>Project explorer</vt:lpstr>
      <vt:lpstr>Project explorer</vt:lpstr>
      <vt:lpstr>VI részei</vt:lpstr>
      <vt:lpstr>VI részei</vt:lpstr>
      <vt:lpstr>Front panel</vt:lpstr>
      <vt:lpstr>Control, indikátor adattípusok</vt:lpstr>
      <vt:lpstr>Block diagram részei</vt:lpstr>
      <vt:lpstr>Block diagram részei</vt:lpstr>
      <vt:lpstr>Block diagram részei</vt:lpstr>
      <vt:lpstr>Wire (vezeték)</vt:lpstr>
      <vt:lpstr>Context help</vt:lpstr>
      <vt:lpstr>Futtatás</vt:lpstr>
      <vt:lpstr>Adattípusok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Labview bevezető</dc:title>
  <dc:creator>ADAM</dc:creator>
  <cp:lastModifiedBy>ADAM</cp:lastModifiedBy>
  <cp:revision>13</cp:revision>
  <dcterms:created xsi:type="dcterms:W3CDTF">2019-09-08T15:46:29Z</dcterms:created>
  <dcterms:modified xsi:type="dcterms:W3CDTF">2021-09-05T18:59:00Z</dcterms:modified>
</cp:coreProperties>
</file>